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76" r:id="rId3"/>
    <p:sldId id="277" r:id="rId4"/>
    <p:sldId id="290" r:id="rId5"/>
    <p:sldId id="291" r:id="rId6"/>
    <p:sldId id="278" r:id="rId7"/>
    <p:sldId id="263" r:id="rId8"/>
    <p:sldId id="264" r:id="rId9"/>
    <p:sldId id="265" r:id="rId10"/>
    <p:sldId id="279" r:id="rId11"/>
    <p:sldId id="282" r:id="rId12"/>
    <p:sldId id="274" r:id="rId13"/>
    <p:sldId id="267" r:id="rId14"/>
    <p:sldId id="283" r:id="rId15"/>
    <p:sldId id="284" r:id="rId16"/>
    <p:sldId id="293" r:id="rId17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zargani" initials="B" lastIdx="1" clrIdx="0">
    <p:extLst>
      <p:ext uri="{19B8F6BF-5375-455C-9EA6-DF929625EA0E}">
        <p15:presenceInfo xmlns:p15="http://schemas.microsoft.com/office/powerpoint/2012/main" userId="S-1-5-21-1338135932-1147503941-1219898897-11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2653" autoAdjust="0"/>
  </p:normalViewPr>
  <p:slideViewPr>
    <p:cSldViewPr snapToGrid="0">
      <p:cViewPr varScale="1">
        <p:scale>
          <a:sx n="118" d="100"/>
          <a:sy n="118" d="100"/>
        </p:scale>
        <p:origin x="880" y="208"/>
      </p:cViewPr>
      <p:guideLst/>
    </p:cSldViewPr>
  </p:slideViewPr>
  <p:outlineViewPr>
    <p:cViewPr>
      <p:scale>
        <a:sx n="33" d="100"/>
        <a:sy n="33" d="100"/>
      </p:scale>
      <p:origin x="0" y="-545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3DE54D-F7A4-4681-B68D-5E22C589EC83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A8A9D248-1979-4399-8931-0CB43BE0B559}">
      <dgm:prSet phldrT="[Text]" phldr="0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کنترل فاز</a:t>
          </a:r>
        </a:p>
      </dgm:t>
    </dgm:pt>
    <dgm:pt modelId="{6C57E868-32C0-4C62-94A1-D8886DD56235}" type="parTrans" cxnId="{6F0676D8-EAB3-4CE8-90A5-426DBCC23310}">
      <dgm:prSet/>
      <dgm:spPr/>
      <dgm:t>
        <a:bodyPr/>
        <a:lstStyle/>
        <a:p>
          <a:pPr rtl="1"/>
          <a:endParaRPr lang="fa-IR"/>
        </a:p>
      </dgm:t>
    </dgm:pt>
    <dgm:pt modelId="{60F15D48-34F9-443A-8A6C-1DAED3A48BE5}" type="sibTrans" cxnId="{6F0676D8-EAB3-4CE8-90A5-426DBCC23310}">
      <dgm:prSet/>
      <dgm:spPr/>
      <dgm:t>
        <a:bodyPr/>
        <a:lstStyle/>
        <a:p>
          <a:pPr rtl="1"/>
          <a:endParaRPr lang="fa-IR"/>
        </a:p>
      </dgm:t>
    </dgm:pt>
    <dgm:pt modelId="{7186BF03-AAAE-41A6-909B-45D424FC8FBA}">
      <dgm:prSet phldrT="[Text]" phldr="0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سوپر کنترل فازها </a:t>
          </a:r>
        </a:p>
      </dgm:t>
    </dgm:pt>
    <dgm:pt modelId="{435DB573-7303-4F58-9919-BCB62AF27194}" type="parTrans" cxnId="{6699A989-F280-42B4-A76A-228B52B90FD8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BB0C4350-C415-4497-BA67-3CD48B04A70A}" type="sibTrans" cxnId="{6699A989-F280-42B4-A76A-228B52B90FD8}">
      <dgm:prSet/>
      <dgm:spPr/>
      <dgm:t>
        <a:bodyPr/>
        <a:lstStyle/>
        <a:p>
          <a:pPr rtl="1"/>
          <a:endParaRPr lang="fa-IR"/>
        </a:p>
      </dgm:t>
    </dgm:pt>
    <dgm:pt modelId="{EBA214B0-BBA6-4F8B-96AB-09A22BD72E84}">
      <dgm:prSet phldrT="[Text]" phldr="0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سوپر کنترل فاز دیجیتال</a:t>
          </a:r>
        </a:p>
      </dgm:t>
    </dgm:pt>
    <dgm:pt modelId="{4ABA6D8B-D592-4D56-AC8F-9F8BB3F5DB86}" type="parTrans" cxnId="{A0A8B9BE-ED47-4579-97A6-FAA8E113F555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C25B1BAB-846C-4F12-B41E-2687903AA300}" type="sibTrans" cxnId="{A0A8B9BE-ED47-4579-97A6-FAA8E113F555}">
      <dgm:prSet/>
      <dgm:spPr/>
      <dgm:t>
        <a:bodyPr/>
        <a:lstStyle/>
        <a:p>
          <a:pPr rtl="1"/>
          <a:endParaRPr lang="fa-IR"/>
        </a:p>
      </dgm:t>
    </dgm:pt>
    <dgm:pt modelId="{AA91D274-66D1-4E53-86AE-DF079B010B76}">
      <dgm:prSet phldrT="[Text]" phldr="0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کنترل فازها</a:t>
          </a:r>
        </a:p>
      </dgm:t>
    </dgm:pt>
    <dgm:pt modelId="{0A20698D-5FA5-40B8-9244-A9E17353ADFC}" type="parTrans" cxnId="{004B6DF0-A54B-46CA-899C-9CB451471326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B6FA40A3-B17D-4684-B0DC-10A927EE58C0}" type="sibTrans" cxnId="{004B6DF0-A54B-46CA-899C-9CB451471326}">
      <dgm:prSet/>
      <dgm:spPr/>
      <dgm:t>
        <a:bodyPr/>
        <a:lstStyle/>
        <a:p>
          <a:pPr rtl="1"/>
          <a:endParaRPr lang="fa-IR"/>
        </a:p>
      </dgm:t>
    </dgm:pt>
    <dgm:pt modelId="{41638CA7-0B27-4783-88CB-2EE505581CCC}">
      <dgm:prSet phldrT="[Text]" phldr="0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کنترل فاز میکروپرسسوری </a:t>
          </a:r>
        </a:p>
      </dgm:t>
    </dgm:pt>
    <dgm:pt modelId="{6E1A74BA-C995-4C86-8656-E026F51188F3}" type="parTrans" cxnId="{53FEE807-3F9C-4700-A68B-81ED92F1D893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069EFA7D-684B-4BDD-B76E-4CCD787DB373}" type="sibTrans" cxnId="{53FEE807-3F9C-4700-A68B-81ED92F1D893}">
      <dgm:prSet/>
      <dgm:spPr/>
      <dgm:t>
        <a:bodyPr/>
        <a:lstStyle/>
        <a:p>
          <a:pPr rtl="1"/>
          <a:endParaRPr lang="fa-IR"/>
        </a:p>
      </dgm:t>
    </dgm:pt>
    <dgm:pt modelId="{02BF58C6-1FEC-4C8E-A283-49E461AA0216}">
      <dgm:prSet phldrT="[Text]" phldr="0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سوپر کنترل فاز دیجیتال سری </a:t>
          </a:r>
          <a:r>
            <a:rPr lang="en-US" dirty="0">
              <a:latin typeface="Yekan Bakh" panose="00000500000000000000" pitchFamily="2" charset="-78"/>
              <a:cs typeface="Yekan Bakh" panose="00000500000000000000" pitchFamily="2" charset="-78"/>
            </a:rPr>
            <a:t>N</a:t>
          </a:r>
          <a:endParaRPr lang="fa-IR" dirty="0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F5DC62C3-E0AC-4DFF-A33C-10CDF66A0609}" type="parTrans" cxnId="{4DEFD4D5-9670-4BA2-89E5-CDEC46A1523C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A15094DF-080C-4FFC-B9EC-460E155F0473}" type="sibTrans" cxnId="{4DEFD4D5-9670-4BA2-89E5-CDEC46A1523C}">
      <dgm:prSet/>
      <dgm:spPr/>
      <dgm:t>
        <a:bodyPr/>
        <a:lstStyle/>
        <a:p>
          <a:pPr rtl="1"/>
          <a:endParaRPr lang="fa-IR"/>
        </a:p>
      </dgm:t>
    </dgm:pt>
    <dgm:pt modelId="{054D9517-C77D-4753-BAD2-4BBB9265FEFA}">
      <dgm:prSet phldrT="[Text]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سوپر کنترل فاز بدون نول</a:t>
          </a:r>
        </a:p>
      </dgm:t>
    </dgm:pt>
    <dgm:pt modelId="{48F78064-D663-4B6A-9465-0BF78144340C}" type="parTrans" cxnId="{E344A69D-518D-4B64-ACE7-2E29B4728A90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B988B1F8-946E-42FD-BF57-FCCEE308F7F0}" type="sibTrans" cxnId="{E344A69D-518D-4B64-ACE7-2E29B4728A90}">
      <dgm:prSet/>
      <dgm:spPr/>
      <dgm:t>
        <a:bodyPr/>
        <a:lstStyle/>
        <a:p>
          <a:pPr rtl="1"/>
          <a:endParaRPr lang="fa-IR"/>
        </a:p>
      </dgm:t>
    </dgm:pt>
    <dgm:pt modelId="{AE74D45C-B3C0-47FB-B78E-5005C491D052}">
      <dgm:prSet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سوپر کنترل فاز سری </a:t>
          </a:r>
          <a:r>
            <a:rPr lang="en-US" dirty="0">
              <a:latin typeface="Yekan Bakh" panose="00000500000000000000" pitchFamily="2" charset="-78"/>
              <a:cs typeface="Yekan Bakh" panose="00000500000000000000" pitchFamily="2" charset="-78"/>
            </a:rPr>
            <a:t>M </a:t>
          </a:r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بدون نول</a:t>
          </a:r>
        </a:p>
      </dgm:t>
    </dgm:pt>
    <dgm:pt modelId="{A4DF2850-5A8A-4F5F-890C-262C4183FF40}" type="parTrans" cxnId="{24430F74-B6AB-473C-B14C-4D44D80FE029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A0F08B99-6EB0-4E37-9C73-1B97DF3D5C31}" type="sibTrans" cxnId="{24430F74-B6AB-473C-B14C-4D44D80FE029}">
      <dgm:prSet/>
      <dgm:spPr/>
      <dgm:t>
        <a:bodyPr/>
        <a:lstStyle/>
        <a:p>
          <a:pPr rtl="1"/>
          <a:endParaRPr lang="fa-IR"/>
        </a:p>
      </dgm:t>
    </dgm:pt>
    <dgm:pt modelId="{9DFA2D1A-1813-4D53-AF73-C620C096BD31}">
      <dgm:prSet phldrT="[Text]" phldr="0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کنترل فاز بدون نول </a:t>
          </a:r>
        </a:p>
      </dgm:t>
    </dgm:pt>
    <dgm:pt modelId="{CA78BAD1-7EC8-4DFA-B3B9-74C91DA64362}" type="parTrans" cxnId="{C10BC82D-25BD-4557-8597-2DB4022846F5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7B6979A4-5046-4210-82FF-64EE035A2D53}" type="sibTrans" cxnId="{C10BC82D-25BD-4557-8597-2DB4022846F5}">
      <dgm:prSet/>
      <dgm:spPr/>
      <dgm:t>
        <a:bodyPr/>
        <a:lstStyle/>
        <a:p>
          <a:pPr rtl="1"/>
          <a:endParaRPr lang="fa-IR"/>
        </a:p>
      </dgm:t>
    </dgm:pt>
    <dgm:pt modelId="{98783078-C172-4F31-968D-C0CC66ED9D80}">
      <dgm:prSet phldrT="[Text]" phldr="0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کنترل فاز ستاره مثلث سری </a:t>
          </a:r>
          <a:r>
            <a:rPr lang="en-US" dirty="0">
              <a:latin typeface="Yekan Bakh" panose="00000500000000000000" pitchFamily="2" charset="-78"/>
              <a:cs typeface="Yekan Bakh" panose="00000500000000000000" pitchFamily="2" charset="-78"/>
            </a:rPr>
            <a:t>BN</a:t>
          </a:r>
          <a:endParaRPr lang="fa-IR" dirty="0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129B859F-1D95-4B57-A9AC-173F2F2CD4E8}" type="parTrans" cxnId="{FD0BBBF4-6DBE-404A-BF5E-A17A9C6177F5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61856000-967A-4D5D-910C-7C5FD24544CD}" type="sibTrans" cxnId="{FD0BBBF4-6DBE-404A-BF5E-A17A9C6177F5}">
      <dgm:prSet/>
      <dgm:spPr/>
      <dgm:t>
        <a:bodyPr/>
        <a:lstStyle/>
        <a:p>
          <a:pPr rtl="1"/>
          <a:endParaRPr lang="fa-IR"/>
        </a:p>
      </dgm:t>
    </dgm:pt>
    <dgm:pt modelId="{C0A23E31-A81B-42A5-AA10-37EE2C8DBAEE}" type="pres">
      <dgm:prSet presAssocID="{343DE54D-F7A4-4681-B68D-5E22C589EC83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</dgm:pt>
    <dgm:pt modelId="{14E35C43-C7D5-4F79-ABC1-B86E843CA9D4}" type="pres">
      <dgm:prSet presAssocID="{A8A9D248-1979-4399-8931-0CB43BE0B559}" presName="root1" presStyleCnt="0"/>
      <dgm:spPr/>
    </dgm:pt>
    <dgm:pt modelId="{90E1EE47-4C95-48A6-B393-5E0CA5F71D0C}" type="pres">
      <dgm:prSet presAssocID="{A8A9D248-1979-4399-8931-0CB43BE0B559}" presName="LevelOneTextNode" presStyleLbl="node0" presStyleIdx="0" presStyleCnt="1">
        <dgm:presLayoutVars>
          <dgm:chPref val="3"/>
        </dgm:presLayoutVars>
      </dgm:prSet>
      <dgm:spPr/>
    </dgm:pt>
    <dgm:pt modelId="{D8725055-25C4-4FFF-AFE9-FF09B6640403}" type="pres">
      <dgm:prSet presAssocID="{A8A9D248-1979-4399-8931-0CB43BE0B559}" presName="level2hierChild" presStyleCnt="0"/>
      <dgm:spPr/>
    </dgm:pt>
    <dgm:pt modelId="{00DCF86F-DE4E-48CD-A392-0BA9B9583F9E}" type="pres">
      <dgm:prSet presAssocID="{435DB573-7303-4F58-9919-BCB62AF27194}" presName="conn2-1" presStyleLbl="parChTrans1D2" presStyleIdx="0" presStyleCnt="3"/>
      <dgm:spPr/>
    </dgm:pt>
    <dgm:pt modelId="{2880340A-F98A-42A9-9A40-0712E110F185}" type="pres">
      <dgm:prSet presAssocID="{435DB573-7303-4F58-9919-BCB62AF27194}" presName="connTx" presStyleLbl="parChTrans1D2" presStyleIdx="0" presStyleCnt="3"/>
      <dgm:spPr/>
    </dgm:pt>
    <dgm:pt modelId="{2C5DFFC7-DBCE-4441-9393-FD0D441C72E8}" type="pres">
      <dgm:prSet presAssocID="{7186BF03-AAAE-41A6-909B-45D424FC8FBA}" presName="root2" presStyleCnt="0"/>
      <dgm:spPr/>
    </dgm:pt>
    <dgm:pt modelId="{6EEC8DED-7A6F-4FD4-8629-507946175898}" type="pres">
      <dgm:prSet presAssocID="{7186BF03-AAAE-41A6-909B-45D424FC8FBA}" presName="LevelTwoTextNode" presStyleLbl="node2" presStyleIdx="0" presStyleCnt="3">
        <dgm:presLayoutVars>
          <dgm:chPref val="3"/>
        </dgm:presLayoutVars>
      </dgm:prSet>
      <dgm:spPr/>
    </dgm:pt>
    <dgm:pt modelId="{A62446BC-3AEA-4A98-BAD7-4ABF4C92D561}" type="pres">
      <dgm:prSet presAssocID="{7186BF03-AAAE-41A6-909B-45D424FC8FBA}" presName="level3hierChild" presStyleCnt="0"/>
      <dgm:spPr/>
    </dgm:pt>
    <dgm:pt modelId="{A4F0F026-0F1D-4285-BD16-6495B01C1012}" type="pres">
      <dgm:prSet presAssocID="{4ABA6D8B-D592-4D56-AC8F-9F8BB3F5DB86}" presName="conn2-1" presStyleLbl="parChTrans1D3" presStyleIdx="0" presStyleCnt="5"/>
      <dgm:spPr/>
    </dgm:pt>
    <dgm:pt modelId="{169F3BAB-1302-4658-881E-0C63844D18EA}" type="pres">
      <dgm:prSet presAssocID="{4ABA6D8B-D592-4D56-AC8F-9F8BB3F5DB86}" presName="connTx" presStyleLbl="parChTrans1D3" presStyleIdx="0" presStyleCnt="5"/>
      <dgm:spPr/>
    </dgm:pt>
    <dgm:pt modelId="{C721B943-2EE4-470F-A4EB-6FE2AD296803}" type="pres">
      <dgm:prSet presAssocID="{EBA214B0-BBA6-4F8B-96AB-09A22BD72E84}" presName="root2" presStyleCnt="0"/>
      <dgm:spPr/>
    </dgm:pt>
    <dgm:pt modelId="{28E81DA3-FDB0-4255-B01F-AD17F71C5883}" type="pres">
      <dgm:prSet presAssocID="{EBA214B0-BBA6-4F8B-96AB-09A22BD72E84}" presName="LevelTwoTextNode" presStyleLbl="node3" presStyleIdx="0" presStyleCnt="5">
        <dgm:presLayoutVars>
          <dgm:chPref val="3"/>
        </dgm:presLayoutVars>
      </dgm:prSet>
      <dgm:spPr/>
    </dgm:pt>
    <dgm:pt modelId="{1C5F8505-1ACF-42F4-AD37-3328EB6BC188}" type="pres">
      <dgm:prSet presAssocID="{EBA214B0-BBA6-4F8B-96AB-09A22BD72E84}" presName="level3hierChild" presStyleCnt="0"/>
      <dgm:spPr/>
    </dgm:pt>
    <dgm:pt modelId="{AE7B8473-3876-4431-B8B7-A04D3EF2D3DF}" type="pres">
      <dgm:prSet presAssocID="{F5DC62C3-E0AC-4DFF-A33C-10CDF66A0609}" presName="conn2-1" presStyleLbl="parChTrans1D4" presStyleIdx="0" presStyleCnt="1"/>
      <dgm:spPr/>
    </dgm:pt>
    <dgm:pt modelId="{0CBF555C-A6AA-4A11-8A0C-5D742AD5468F}" type="pres">
      <dgm:prSet presAssocID="{F5DC62C3-E0AC-4DFF-A33C-10CDF66A0609}" presName="connTx" presStyleLbl="parChTrans1D4" presStyleIdx="0" presStyleCnt="1"/>
      <dgm:spPr/>
    </dgm:pt>
    <dgm:pt modelId="{48A0F941-7403-4821-8D38-91331C6CCA01}" type="pres">
      <dgm:prSet presAssocID="{02BF58C6-1FEC-4C8E-A283-49E461AA0216}" presName="root2" presStyleCnt="0"/>
      <dgm:spPr/>
    </dgm:pt>
    <dgm:pt modelId="{3E31AE2E-FF9D-4568-9F16-FEEBF86A8CC1}" type="pres">
      <dgm:prSet presAssocID="{02BF58C6-1FEC-4C8E-A283-49E461AA0216}" presName="LevelTwoTextNode" presStyleLbl="node4" presStyleIdx="0" presStyleCnt="1">
        <dgm:presLayoutVars>
          <dgm:chPref val="3"/>
        </dgm:presLayoutVars>
      </dgm:prSet>
      <dgm:spPr/>
    </dgm:pt>
    <dgm:pt modelId="{B9654A86-9E42-4C89-B432-7887B3288466}" type="pres">
      <dgm:prSet presAssocID="{02BF58C6-1FEC-4C8E-A283-49E461AA0216}" presName="level3hierChild" presStyleCnt="0"/>
      <dgm:spPr/>
    </dgm:pt>
    <dgm:pt modelId="{CCC0FF63-C06C-40A9-AD5F-1B75AF9FA548}" type="pres">
      <dgm:prSet presAssocID="{48F78064-D663-4B6A-9465-0BF78144340C}" presName="conn2-1" presStyleLbl="parChTrans1D3" presStyleIdx="1" presStyleCnt="5"/>
      <dgm:spPr/>
    </dgm:pt>
    <dgm:pt modelId="{7DF9BE3C-8F7B-45AA-959C-A10D97493127}" type="pres">
      <dgm:prSet presAssocID="{48F78064-D663-4B6A-9465-0BF78144340C}" presName="connTx" presStyleLbl="parChTrans1D3" presStyleIdx="1" presStyleCnt="5"/>
      <dgm:spPr/>
    </dgm:pt>
    <dgm:pt modelId="{25E86AFE-FEF6-4744-B87F-AC43E80A9097}" type="pres">
      <dgm:prSet presAssocID="{054D9517-C77D-4753-BAD2-4BBB9265FEFA}" presName="root2" presStyleCnt="0"/>
      <dgm:spPr/>
    </dgm:pt>
    <dgm:pt modelId="{892374EB-6152-46D7-8236-665E4BFFCD67}" type="pres">
      <dgm:prSet presAssocID="{054D9517-C77D-4753-BAD2-4BBB9265FEFA}" presName="LevelTwoTextNode" presStyleLbl="node3" presStyleIdx="1" presStyleCnt="5">
        <dgm:presLayoutVars>
          <dgm:chPref val="3"/>
        </dgm:presLayoutVars>
      </dgm:prSet>
      <dgm:spPr/>
    </dgm:pt>
    <dgm:pt modelId="{E6562DA3-6217-4F91-AAE8-14BFFD0FF635}" type="pres">
      <dgm:prSet presAssocID="{054D9517-C77D-4753-BAD2-4BBB9265FEFA}" presName="level3hierChild" presStyleCnt="0"/>
      <dgm:spPr/>
    </dgm:pt>
    <dgm:pt modelId="{CCE9C7EA-A88D-40BB-835D-7451EEC57C4E}" type="pres">
      <dgm:prSet presAssocID="{A4DF2850-5A8A-4F5F-890C-262C4183FF40}" presName="conn2-1" presStyleLbl="parChTrans1D3" presStyleIdx="2" presStyleCnt="5"/>
      <dgm:spPr/>
    </dgm:pt>
    <dgm:pt modelId="{C4AD2EF5-B131-416C-A808-6676B2EFE796}" type="pres">
      <dgm:prSet presAssocID="{A4DF2850-5A8A-4F5F-890C-262C4183FF40}" presName="connTx" presStyleLbl="parChTrans1D3" presStyleIdx="2" presStyleCnt="5"/>
      <dgm:spPr/>
    </dgm:pt>
    <dgm:pt modelId="{CF5E1BFC-62ED-4B13-902E-74B5E83CAA77}" type="pres">
      <dgm:prSet presAssocID="{AE74D45C-B3C0-47FB-B78E-5005C491D052}" presName="root2" presStyleCnt="0"/>
      <dgm:spPr/>
    </dgm:pt>
    <dgm:pt modelId="{3A1483DC-EFD0-43B2-94FC-855684154401}" type="pres">
      <dgm:prSet presAssocID="{AE74D45C-B3C0-47FB-B78E-5005C491D052}" presName="LevelTwoTextNode" presStyleLbl="node3" presStyleIdx="2" presStyleCnt="5">
        <dgm:presLayoutVars>
          <dgm:chPref val="3"/>
        </dgm:presLayoutVars>
      </dgm:prSet>
      <dgm:spPr/>
    </dgm:pt>
    <dgm:pt modelId="{3C465656-FDD6-4AAD-88E5-096E158CCDF9}" type="pres">
      <dgm:prSet presAssocID="{AE74D45C-B3C0-47FB-B78E-5005C491D052}" presName="level3hierChild" presStyleCnt="0"/>
      <dgm:spPr/>
    </dgm:pt>
    <dgm:pt modelId="{E214B639-530F-4DE5-9733-53A5E1E45FAD}" type="pres">
      <dgm:prSet presAssocID="{0A20698D-5FA5-40B8-9244-A9E17353ADFC}" presName="conn2-1" presStyleLbl="parChTrans1D2" presStyleIdx="1" presStyleCnt="3"/>
      <dgm:spPr/>
    </dgm:pt>
    <dgm:pt modelId="{8D8FBB41-55DC-4611-BC8E-D59F7CF28E5B}" type="pres">
      <dgm:prSet presAssocID="{0A20698D-5FA5-40B8-9244-A9E17353ADFC}" presName="connTx" presStyleLbl="parChTrans1D2" presStyleIdx="1" presStyleCnt="3"/>
      <dgm:spPr/>
    </dgm:pt>
    <dgm:pt modelId="{D0A55423-A0D8-41C2-AA4C-CB53FEF44CD5}" type="pres">
      <dgm:prSet presAssocID="{AA91D274-66D1-4E53-86AE-DF079B010B76}" presName="root2" presStyleCnt="0"/>
      <dgm:spPr/>
    </dgm:pt>
    <dgm:pt modelId="{83FDC4AD-D4C2-4C59-BFE5-D6998C0B5BB8}" type="pres">
      <dgm:prSet presAssocID="{AA91D274-66D1-4E53-86AE-DF079B010B76}" presName="LevelTwoTextNode" presStyleLbl="node2" presStyleIdx="1" presStyleCnt="3">
        <dgm:presLayoutVars>
          <dgm:chPref val="3"/>
        </dgm:presLayoutVars>
      </dgm:prSet>
      <dgm:spPr/>
    </dgm:pt>
    <dgm:pt modelId="{4E6FB9C4-EC0B-43EC-B1AB-2CC0A13342AC}" type="pres">
      <dgm:prSet presAssocID="{AA91D274-66D1-4E53-86AE-DF079B010B76}" presName="level3hierChild" presStyleCnt="0"/>
      <dgm:spPr/>
    </dgm:pt>
    <dgm:pt modelId="{D3AAF2CA-EAD7-4CB3-8D65-8B3B7DD9594A}" type="pres">
      <dgm:prSet presAssocID="{CA78BAD1-7EC8-4DFA-B3B9-74C91DA64362}" presName="conn2-1" presStyleLbl="parChTrans1D3" presStyleIdx="3" presStyleCnt="5"/>
      <dgm:spPr/>
    </dgm:pt>
    <dgm:pt modelId="{DDB1198E-2ACA-4C78-8052-2122E941E4C6}" type="pres">
      <dgm:prSet presAssocID="{CA78BAD1-7EC8-4DFA-B3B9-74C91DA64362}" presName="connTx" presStyleLbl="parChTrans1D3" presStyleIdx="3" presStyleCnt="5"/>
      <dgm:spPr/>
    </dgm:pt>
    <dgm:pt modelId="{FDE78EEF-8623-4002-8C6D-0C41F69B81B5}" type="pres">
      <dgm:prSet presAssocID="{9DFA2D1A-1813-4D53-AF73-C620C096BD31}" presName="root2" presStyleCnt="0"/>
      <dgm:spPr/>
    </dgm:pt>
    <dgm:pt modelId="{1430C707-7C24-45BD-82B8-C9AE41F50F38}" type="pres">
      <dgm:prSet presAssocID="{9DFA2D1A-1813-4D53-AF73-C620C096BD31}" presName="LevelTwoTextNode" presStyleLbl="node3" presStyleIdx="3" presStyleCnt="5">
        <dgm:presLayoutVars>
          <dgm:chPref val="3"/>
        </dgm:presLayoutVars>
      </dgm:prSet>
      <dgm:spPr/>
    </dgm:pt>
    <dgm:pt modelId="{AB80F3C1-2A2D-497A-B297-5753376B1C6B}" type="pres">
      <dgm:prSet presAssocID="{9DFA2D1A-1813-4D53-AF73-C620C096BD31}" presName="level3hierChild" presStyleCnt="0"/>
      <dgm:spPr/>
    </dgm:pt>
    <dgm:pt modelId="{57F73B4A-AB89-4C0E-A6B9-54EB0FA51F5C}" type="pres">
      <dgm:prSet presAssocID="{6E1A74BA-C995-4C86-8656-E026F51188F3}" presName="conn2-1" presStyleLbl="parChTrans1D3" presStyleIdx="4" presStyleCnt="5"/>
      <dgm:spPr/>
    </dgm:pt>
    <dgm:pt modelId="{5ED343FB-3A08-4195-BE2E-1B176FCEA148}" type="pres">
      <dgm:prSet presAssocID="{6E1A74BA-C995-4C86-8656-E026F51188F3}" presName="connTx" presStyleLbl="parChTrans1D3" presStyleIdx="4" presStyleCnt="5"/>
      <dgm:spPr/>
    </dgm:pt>
    <dgm:pt modelId="{D2B22182-7264-4CE8-BC4C-306108D38385}" type="pres">
      <dgm:prSet presAssocID="{41638CA7-0B27-4783-88CB-2EE505581CCC}" presName="root2" presStyleCnt="0"/>
      <dgm:spPr/>
    </dgm:pt>
    <dgm:pt modelId="{81D2269B-DEDB-4905-BDA9-AB32B9F701D9}" type="pres">
      <dgm:prSet presAssocID="{41638CA7-0B27-4783-88CB-2EE505581CCC}" presName="LevelTwoTextNode" presStyleLbl="node3" presStyleIdx="4" presStyleCnt="5">
        <dgm:presLayoutVars>
          <dgm:chPref val="3"/>
        </dgm:presLayoutVars>
      </dgm:prSet>
      <dgm:spPr/>
    </dgm:pt>
    <dgm:pt modelId="{13ACE3CA-317B-4D3A-AF17-3278EB1B2DFE}" type="pres">
      <dgm:prSet presAssocID="{41638CA7-0B27-4783-88CB-2EE505581CCC}" presName="level3hierChild" presStyleCnt="0"/>
      <dgm:spPr/>
    </dgm:pt>
    <dgm:pt modelId="{569ED306-4346-49B2-B596-378571B943CF}" type="pres">
      <dgm:prSet presAssocID="{129B859F-1D95-4B57-A9AC-173F2F2CD4E8}" presName="conn2-1" presStyleLbl="parChTrans1D2" presStyleIdx="2" presStyleCnt="3"/>
      <dgm:spPr/>
    </dgm:pt>
    <dgm:pt modelId="{3F89A1D0-476C-458D-9A84-182761041383}" type="pres">
      <dgm:prSet presAssocID="{129B859F-1D95-4B57-A9AC-173F2F2CD4E8}" presName="connTx" presStyleLbl="parChTrans1D2" presStyleIdx="2" presStyleCnt="3"/>
      <dgm:spPr/>
    </dgm:pt>
    <dgm:pt modelId="{F16EBD59-499F-4342-BC1E-FAD924D641D0}" type="pres">
      <dgm:prSet presAssocID="{98783078-C172-4F31-968D-C0CC66ED9D80}" presName="root2" presStyleCnt="0"/>
      <dgm:spPr/>
    </dgm:pt>
    <dgm:pt modelId="{D42E9C23-F4F4-4DD1-AAD0-B3E9A43AB227}" type="pres">
      <dgm:prSet presAssocID="{98783078-C172-4F31-968D-C0CC66ED9D80}" presName="LevelTwoTextNode" presStyleLbl="node2" presStyleIdx="2" presStyleCnt="3" custLinFactY="30812" custLinFactNeighborX="-4574" custLinFactNeighborY="100000">
        <dgm:presLayoutVars>
          <dgm:chPref val="3"/>
        </dgm:presLayoutVars>
      </dgm:prSet>
      <dgm:spPr/>
    </dgm:pt>
    <dgm:pt modelId="{E41E76AB-1FD4-4D36-901F-50621C6F4B54}" type="pres">
      <dgm:prSet presAssocID="{98783078-C172-4F31-968D-C0CC66ED9D80}" presName="level3hierChild" presStyleCnt="0"/>
      <dgm:spPr/>
    </dgm:pt>
  </dgm:ptLst>
  <dgm:cxnLst>
    <dgm:cxn modelId="{53FEE807-3F9C-4700-A68B-81ED92F1D893}" srcId="{AA91D274-66D1-4E53-86AE-DF079B010B76}" destId="{41638CA7-0B27-4783-88CB-2EE505581CCC}" srcOrd="1" destOrd="0" parTransId="{6E1A74BA-C995-4C86-8656-E026F51188F3}" sibTransId="{069EFA7D-684B-4BDD-B76E-4CCD787DB373}"/>
    <dgm:cxn modelId="{CE9F5A09-8A89-4794-8277-56627AF3FB4D}" type="presOf" srcId="{129B859F-1D95-4B57-A9AC-173F2F2CD4E8}" destId="{3F89A1D0-476C-458D-9A84-182761041383}" srcOrd="1" destOrd="0" presId="urn:microsoft.com/office/officeart/2005/8/layout/hierarchy2"/>
    <dgm:cxn modelId="{46699B25-71A8-40F7-B541-06F87BFF5608}" type="presOf" srcId="{48F78064-D663-4B6A-9465-0BF78144340C}" destId="{CCC0FF63-C06C-40A9-AD5F-1B75AF9FA548}" srcOrd="0" destOrd="0" presId="urn:microsoft.com/office/officeart/2005/8/layout/hierarchy2"/>
    <dgm:cxn modelId="{C10BC82D-25BD-4557-8597-2DB4022846F5}" srcId="{AA91D274-66D1-4E53-86AE-DF079B010B76}" destId="{9DFA2D1A-1813-4D53-AF73-C620C096BD31}" srcOrd="0" destOrd="0" parTransId="{CA78BAD1-7EC8-4DFA-B3B9-74C91DA64362}" sibTransId="{7B6979A4-5046-4210-82FF-64EE035A2D53}"/>
    <dgm:cxn modelId="{AF306240-03C2-4EE7-8C3E-85B34FEBC01F}" type="presOf" srcId="{9DFA2D1A-1813-4D53-AF73-C620C096BD31}" destId="{1430C707-7C24-45BD-82B8-C9AE41F50F38}" srcOrd="0" destOrd="0" presId="urn:microsoft.com/office/officeart/2005/8/layout/hierarchy2"/>
    <dgm:cxn modelId="{3C5CB24D-59D6-4DFB-9DDC-544A35161FE4}" type="presOf" srcId="{6E1A74BA-C995-4C86-8656-E026F51188F3}" destId="{57F73B4A-AB89-4C0E-A6B9-54EB0FA51F5C}" srcOrd="0" destOrd="0" presId="urn:microsoft.com/office/officeart/2005/8/layout/hierarchy2"/>
    <dgm:cxn modelId="{E1BD485B-899F-49DC-9E58-405B28AA6070}" type="presOf" srcId="{054D9517-C77D-4753-BAD2-4BBB9265FEFA}" destId="{892374EB-6152-46D7-8236-665E4BFFCD67}" srcOrd="0" destOrd="0" presId="urn:microsoft.com/office/officeart/2005/8/layout/hierarchy2"/>
    <dgm:cxn modelId="{24430F74-B6AB-473C-B14C-4D44D80FE029}" srcId="{7186BF03-AAAE-41A6-909B-45D424FC8FBA}" destId="{AE74D45C-B3C0-47FB-B78E-5005C491D052}" srcOrd="2" destOrd="0" parTransId="{A4DF2850-5A8A-4F5F-890C-262C4183FF40}" sibTransId="{A0F08B99-6EB0-4E37-9C73-1B97DF3D5C31}"/>
    <dgm:cxn modelId="{A8324074-F6DB-4B80-8DFF-1540962DCC24}" type="presOf" srcId="{129B859F-1D95-4B57-A9AC-173F2F2CD4E8}" destId="{569ED306-4346-49B2-B596-378571B943CF}" srcOrd="0" destOrd="0" presId="urn:microsoft.com/office/officeart/2005/8/layout/hierarchy2"/>
    <dgm:cxn modelId="{EB59B17B-8525-4BD9-9DCF-59499B36EE37}" type="presOf" srcId="{EBA214B0-BBA6-4F8B-96AB-09A22BD72E84}" destId="{28E81DA3-FDB0-4255-B01F-AD17F71C5883}" srcOrd="0" destOrd="0" presId="urn:microsoft.com/office/officeart/2005/8/layout/hierarchy2"/>
    <dgm:cxn modelId="{4484DE7D-6376-4CC1-80EF-AEE619643845}" type="presOf" srcId="{AE74D45C-B3C0-47FB-B78E-5005C491D052}" destId="{3A1483DC-EFD0-43B2-94FC-855684154401}" srcOrd="0" destOrd="0" presId="urn:microsoft.com/office/officeart/2005/8/layout/hierarchy2"/>
    <dgm:cxn modelId="{11287C87-00C2-4CF6-A880-5EA67550B2D4}" type="presOf" srcId="{6E1A74BA-C995-4C86-8656-E026F51188F3}" destId="{5ED343FB-3A08-4195-BE2E-1B176FCEA148}" srcOrd="1" destOrd="0" presId="urn:microsoft.com/office/officeart/2005/8/layout/hierarchy2"/>
    <dgm:cxn modelId="{6699A989-F280-42B4-A76A-228B52B90FD8}" srcId="{A8A9D248-1979-4399-8931-0CB43BE0B559}" destId="{7186BF03-AAAE-41A6-909B-45D424FC8FBA}" srcOrd="0" destOrd="0" parTransId="{435DB573-7303-4F58-9919-BCB62AF27194}" sibTransId="{BB0C4350-C415-4497-BA67-3CD48B04A70A}"/>
    <dgm:cxn modelId="{9D819B8D-8BBB-436E-80A9-2ABFC06A16B9}" type="presOf" srcId="{0A20698D-5FA5-40B8-9244-A9E17353ADFC}" destId="{8D8FBB41-55DC-4611-BC8E-D59F7CF28E5B}" srcOrd="1" destOrd="0" presId="urn:microsoft.com/office/officeart/2005/8/layout/hierarchy2"/>
    <dgm:cxn modelId="{7B515C94-C05F-43A6-B631-BD0B94F3A9E0}" type="presOf" srcId="{4ABA6D8B-D592-4D56-AC8F-9F8BB3F5DB86}" destId="{A4F0F026-0F1D-4285-BD16-6495B01C1012}" srcOrd="0" destOrd="0" presId="urn:microsoft.com/office/officeart/2005/8/layout/hierarchy2"/>
    <dgm:cxn modelId="{097CFD9B-E058-440F-B4F4-B53DB6721623}" type="presOf" srcId="{7186BF03-AAAE-41A6-909B-45D424FC8FBA}" destId="{6EEC8DED-7A6F-4FD4-8629-507946175898}" srcOrd="0" destOrd="0" presId="urn:microsoft.com/office/officeart/2005/8/layout/hierarchy2"/>
    <dgm:cxn modelId="{E344A69D-518D-4B64-ACE7-2E29B4728A90}" srcId="{7186BF03-AAAE-41A6-909B-45D424FC8FBA}" destId="{054D9517-C77D-4753-BAD2-4BBB9265FEFA}" srcOrd="1" destOrd="0" parTransId="{48F78064-D663-4B6A-9465-0BF78144340C}" sibTransId="{B988B1F8-946E-42FD-BF57-FCCEE308F7F0}"/>
    <dgm:cxn modelId="{E0E556A3-AAB4-41DA-BD41-4D754A676455}" type="presOf" srcId="{A8A9D248-1979-4399-8931-0CB43BE0B559}" destId="{90E1EE47-4C95-48A6-B393-5E0CA5F71D0C}" srcOrd="0" destOrd="0" presId="urn:microsoft.com/office/officeart/2005/8/layout/hierarchy2"/>
    <dgm:cxn modelId="{069995A9-23DD-476C-8400-C20DC9C3B218}" type="presOf" srcId="{F5DC62C3-E0AC-4DFF-A33C-10CDF66A0609}" destId="{AE7B8473-3876-4431-B8B7-A04D3EF2D3DF}" srcOrd="0" destOrd="0" presId="urn:microsoft.com/office/officeart/2005/8/layout/hierarchy2"/>
    <dgm:cxn modelId="{2D98DDA9-0525-459C-BE29-30C879C86AB7}" type="presOf" srcId="{F5DC62C3-E0AC-4DFF-A33C-10CDF66A0609}" destId="{0CBF555C-A6AA-4A11-8A0C-5D742AD5468F}" srcOrd="1" destOrd="0" presId="urn:microsoft.com/office/officeart/2005/8/layout/hierarchy2"/>
    <dgm:cxn modelId="{F17A6EAC-7957-403B-84CE-1F24C2B4EA9E}" type="presOf" srcId="{48F78064-D663-4B6A-9465-0BF78144340C}" destId="{7DF9BE3C-8F7B-45AA-959C-A10D97493127}" srcOrd="1" destOrd="0" presId="urn:microsoft.com/office/officeart/2005/8/layout/hierarchy2"/>
    <dgm:cxn modelId="{9E090DBB-E1D2-4E5F-A48C-B95769E02662}" type="presOf" srcId="{AA91D274-66D1-4E53-86AE-DF079B010B76}" destId="{83FDC4AD-D4C2-4C59-BFE5-D6998C0B5BB8}" srcOrd="0" destOrd="0" presId="urn:microsoft.com/office/officeart/2005/8/layout/hierarchy2"/>
    <dgm:cxn modelId="{4F858BBB-E2DF-447E-9000-72C86C23C888}" type="presOf" srcId="{0A20698D-5FA5-40B8-9244-A9E17353ADFC}" destId="{E214B639-530F-4DE5-9733-53A5E1E45FAD}" srcOrd="0" destOrd="0" presId="urn:microsoft.com/office/officeart/2005/8/layout/hierarchy2"/>
    <dgm:cxn modelId="{A0A8B9BE-ED47-4579-97A6-FAA8E113F555}" srcId="{7186BF03-AAAE-41A6-909B-45D424FC8FBA}" destId="{EBA214B0-BBA6-4F8B-96AB-09A22BD72E84}" srcOrd="0" destOrd="0" parTransId="{4ABA6D8B-D592-4D56-AC8F-9F8BB3F5DB86}" sibTransId="{C25B1BAB-846C-4F12-B41E-2687903AA300}"/>
    <dgm:cxn modelId="{DF5DF1C1-2492-43D5-97EC-E7A26A089DD2}" type="presOf" srcId="{A4DF2850-5A8A-4F5F-890C-262C4183FF40}" destId="{CCE9C7EA-A88D-40BB-835D-7451EEC57C4E}" srcOrd="0" destOrd="0" presId="urn:microsoft.com/office/officeart/2005/8/layout/hierarchy2"/>
    <dgm:cxn modelId="{040C36C8-F37F-4552-A62A-A87982AE0B3D}" type="presOf" srcId="{343DE54D-F7A4-4681-B68D-5E22C589EC83}" destId="{C0A23E31-A81B-42A5-AA10-37EE2C8DBAEE}" srcOrd="0" destOrd="0" presId="urn:microsoft.com/office/officeart/2005/8/layout/hierarchy2"/>
    <dgm:cxn modelId="{4DEFD4D5-9670-4BA2-89E5-CDEC46A1523C}" srcId="{EBA214B0-BBA6-4F8B-96AB-09A22BD72E84}" destId="{02BF58C6-1FEC-4C8E-A283-49E461AA0216}" srcOrd="0" destOrd="0" parTransId="{F5DC62C3-E0AC-4DFF-A33C-10CDF66A0609}" sibTransId="{A15094DF-080C-4FFC-B9EC-460E155F0473}"/>
    <dgm:cxn modelId="{6F0676D8-EAB3-4CE8-90A5-426DBCC23310}" srcId="{343DE54D-F7A4-4681-B68D-5E22C589EC83}" destId="{A8A9D248-1979-4399-8931-0CB43BE0B559}" srcOrd="0" destOrd="0" parTransId="{6C57E868-32C0-4C62-94A1-D8886DD56235}" sibTransId="{60F15D48-34F9-443A-8A6C-1DAED3A48BE5}"/>
    <dgm:cxn modelId="{8750F0DA-9BFD-43B7-9C65-96AF9EFC20E5}" type="presOf" srcId="{A4DF2850-5A8A-4F5F-890C-262C4183FF40}" destId="{C4AD2EF5-B131-416C-A808-6676B2EFE796}" srcOrd="1" destOrd="0" presId="urn:microsoft.com/office/officeart/2005/8/layout/hierarchy2"/>
    <dgm:cxn modelId="{A74A17DC-C8E0-4B3A-AF6F-1920B6ACB987}" type="presOf" srcId="{435DB573-7303-4F58-9919-BCB62AF27194}" destId="{2880340A-F98A-42A9-9A40-0712E110F185}" srcOrd="1" destOrd="0" presId="urn:microsoft.com/office/officeart/2005/8/layout/hierarchy2"/>
    <dgm:cxn modelId="{DA5164E0-D640-4F73-B07A-DF476C56AFB5}" type="presOf" srcId="{CA78BAD1-7EC8-4DFA-B3B9-74C91DA64362}" destId="{DDB1198E-2ACA-4C78-8052-2122E941E4C6}" srcOrd="1" destOrd="0" presId="urn:microsoft.com/office/officeart/2005/8/layout/hierarchy2"/>
    <dgm:cxn modelId="{745C5AE3-6DD0-4BDA-8711-EBA2EA78B5EC}" type="presOf" srcId="{CA78BAD1-7EC8-4DFA-B3B9-74C91DA64362}" destId="{D3AAF2CA-EAD7-4CB3-8D65-8B3B7DD9594A}" srcOrd="0" destOrd="0" presId="urn:microsoft.com/office/officeart/2005/8/layout/hierarchy2"/>
    <dgm:cxn modelId="{A8D7C8E4-F837-44F8-A8AA-27251DFA1785}" type="presOf" srcId="{02BF58C6-1FEC-4C8E-A283-49E461AA0216}" destId="{3E31AE2E-FF9D-4568-9F16-FEEBF86A8CC1}" srcOrd="0" destOrd="0" presId="urn:microsoft.com/office/officeart/2005/8/layout/hierarchy2"/>
    <dgm:cxn modelId="{E9C52EE5-859C-4CD5-86FB-A0AAD6E54095}" type="presOf" srcId="{4ABA6D8B-D592-4D56-AC8F-9F8BB3F5DB86}" destId="{169F3BAB-1302-4658-881E-0C63844D18EA}" srcOrd="1" destOrd="0" presId="urn:microsoft.com/office/officeart/2005/8/layout/hierarchy2"/>
    <dgm:cxn modelId="{004B6DF0-A54B-46CA-899C-9CB451471326}" srcId="{A8A9D248-1979-4399-8931-0CB43BE0B559}" destId="{AA91D274-66D1-4E53-86AE-DF079B010B76}" srcOrd="1" destOrd="0" parTransId="{0A20698D-5FA5-40B8-9244-A9E17353ADFC}" sibTransId="{B6FA40A3-B17D-4684-B0DC-10A927EE58C0}"/>
    <dgm:cxn modelId="{FD0BBBF4-6DBE-404A-BF5E-A17A9C6177F5}" srcId="{A8A9D248-1979-4399-8931-0CB43BE0B559}" destId="{98783078-C172-4F31-968D-C0CC66ED9D80}" srcOrd="2" destOrd="0" parTransId="{129B859F-1D95-4B57-A9AC-173F2F2CD4E8}" sibTransId="{61856000-967A-4D5D-910C-7C5FD24544CD}"/>
    <dgm:cxn modelId="{297216FC-9F1D-474B-946D-1EC7802B3C33}" type="presOf" srcId="{41638CA7-0B27-4783-88CB-2EE505581CCC}" destId="{81D2269B-DEDB-4905-BDA9-AB32B9F701D9}" srcOrd="0" destOrd="0" presId="urn:microsoft.com/office/officeart/2005/8/layout/hierarchy2"/>
    <dgm:cxn modelId="{FC23CDFC-B639-4638-BBAB-50C24C70F940}" type="presOf" srcId="{98783078-C172-4F31-968D-C0CC66ED9D80}" destId="{D42E9C23-F4F4-4DD1-AAD0-B3E9A43AB227}" srcOrd="0" destOrd="0" presId="urn:microsoft.com/office/officeart/2005/8/layout/hierarchy2"/>
    <dgm:cxn modelId="{EED2CFFE-34D0-4AAF-AD42-743DCB03C51D}" type="presOf" srcId="{435DB573-7303-4F58-9919-BCB62AF27194}" destId="{00DCF86F-DE4E-48CD-A392-0BA9B9583F9E}" srcOrd="0" destOrd="0" presId="urn:microsoft.com/office/officeart/2005/8/layout/hierarchy2"/>
    <dgm:cxn modelId="{49A299D8-8FFD-4E25-830A-A5E612B1617F}" type="presParOf" srcId="{C0A23E31-A81B-42A5-AA10-37EE2C8DBAEE}" destId="{14E35C43-C7D5-4F79-ABC1-B86E843CA9D4}" srcOrd="0" destOrd="0" presId="urn:microsoft.com/office/officeart/2005/8/layout/hierarchy2"/>
    <dgm:cxn modelId="{B3BF58AD-749B-407A-AB34-0A2B350F7F9D}" type="presParOf" srcId="{14E35C43-C7D5-4F79-ABC1-B86E843CA9D4}" destId="{90E1EE47-4C95-48A6-B393-5E0CA5F71D0C}" srcOrd="0" destOrd="0" presId="urn:microsoft.com/office/officeart/2005/8/layout/hierarchy2"/>
    <dgm:cxn modelId="{398172D7-FB69-4945-8E12-57BDC6AB70BC}" type="presParOf" srcId="{14E35C43-C7D5-4F79-ABC1-B86E843CA9D4}" destId="{D8725055-25C4-4FFF-AFE9-FF09B6640403}" srcOrd="1" destOrd="0" presId="urn:microsoft.com/office/officeart/2005/8/layout/hierarchy2"/>
    <dgm:cxn modelId="{0D78590D-910E-4860-8036-8B257847BBE2}" type="presParOf" srcId="{D8725055-25C4-4FFF-AFE9-FF09B6640403}" destId="{00DCF86F-DE4E-48CD-A392-0BA9B9583F9E}" srcOrd="0" destOrd="0" presId="urn:microsoft.com/office/officeart/2005/8/layout/hierarchy2"/>
    <dgm:cxn modelId="{D600E90D-88CB-4372-A18A-283E392BF58E}" type="presParOf" srcId="{00DCF86F-DE4E-48CD-A392-0BA9B9583F9E}" destId="{2880340A-F98A-42A9-9A40-0712E110F185}" srcOrd="0" destOrd="0" presId="urn:microsoft.com/office/officeart/2005/8/layout/hierarchy2"/>
    <dgm:cxn modelId="{13A30C4D-A04C-4215-8A3D-308BF9AEA33D}" type="presParOf" srcId="{D8725055-25C4-4FFF-AFE9-FF09B6640403}" destId="{2C5DFFC7-DBCE-4441-9393-FD0D441C72E8}" srcOrd="1" destOrd="0" presId="urn:microsoft.com/office/officeart/2005/8/layout/hierarchy2"/>
    <dgm:cxn modelId="{D74D6CCF-E129-4623-A05E-09F0A22C311F}" type="presParOf" srcId="{2C5DFFC7-DBCE-4441-9393-FD0D441C72E8}" destId="{6EEC8DED-7A6F-4FD4-8629-507946175898}" srcOrd="0" destOrd="0" presId="urn:microsoft.com/office/officeart/2005/8/layout/hierarchy2"/>
    <dgm:cxn modelId="{798694ED-89CC-417F-B2A7-C5A9B2200025}" type="presParOf" srcId="{2C5DFFC7-DBCE-4441-9393-FD0D441C72E8}" destId="{A62446BC-3AEA-4A98-BAD7-4ABF4C92D561}" srcOrd="1" destOrd="0" presId="urn:microsoft.com/office/officeart/2005/8/layout/hierarchy2"/>
    <dgm:cxn modelId="{3F507039-2A3C-460E-9BB7-AE1B27FB75DA}" type="presParOf" srcId="{A62446BC-3AEA-4A98-BAD7-4ABF4C92D561}" destId="{A4F0F026-0F1D-4285-BD16-6495B01C1012}" srcOrd="0" destOrd="0" presId="urn:microsoft.com/office/officeart/2005/8/layout/hierarchy2"/>
    <dgm:cxn modelId="{81C809D7-CC1A-498C-AC27-2564CFCBB913}" type="presParOf" srcId="{A4F0F026-0F1D-4285-BD16-6495B01C1012}" destId="{169F3BAB-1302-4658-881E-0C63844D18EA}" srcOrd="0" destOrd="0" presId="urn:microsoft.com/office/officeart/2005/8/layout/hierarchy2"/>
    <dgm:cxn modelId="{640265FA-214F-4C3E-B6FF-42AAD16684F9}" type="presParOf" srcId="{A62446BC-3AEA-4A98-BAD7-4ABF4C92D561}" destId="{C721B943-2EE4-470F-A4EB-6FE2AD296803}" srcOrd="1" destOrd="0" presId="urn:microsoft.com/office/officeart/2005/8/layout/hierarchy2"/>
    <dgm:cxn modelId="{7DD3D825-AF07-44C7-929D-F96198869686}" type="presParOf" srcId="{C721B943-2EE4-470F-A4EB-6FE2AD296803}" destId="{28E81DA3-FDB0-4255-B01F-AD17F71C5883}" srcOrd="0" destOrd="0" presId="urn:microsoft.com/office/officeart/2005/8/layout/hierarchy2"/>
    <dgm:cxn modelId="{0A258476-543B-4940-9103-1304361279A2}" type="presParOf" srcId="{C721B943-2EE4-470F-A4EB-6FE2AD296803}" destId="{1C5F8505-1ACF-42F4-AD37-3328EB6BC188}" srcOrd="1" destOrd="0" presId="urn:microsoft.com/office/officeart/2005/8/layout/hierarchy2"/>
    <dgm:cxn modelId="{857268C8-96AA-4ED9-B286-DC7E63571B9A}" type="presParOf" srcId="{1C5F8505-1ACF-42F4-AD37-3328EB6BC188}" destId="{AE7B8473-3876-4431-B8B7-A04D3EF2D3DF}" srcOrd="0" destOrd="0" presId="urn:microsoft.com/office/officeart/2005/8/layout/hierarchy2"/>
    <dgm:cxn modelId="{C255DDBC-EEFA-457A-A860-18548DAAED52}" type="presParOf" srcId="{AE7B8473-3876-4431-B8B7-A04D3EF2D3DF}" destId="{0CBF555C-A6AA-4A11-8A0C-5D742AD5468F}" srcOrd="0" destOrd="0" presId="urn:microsoft.com/office/officeart/2005/8/layout/hierarchy2"/>
    <dgm:cxn modelId="{990FCD1B-00CD-4169-B87D-D99DD1BA8902}" type="presParOf" srcId="{1C5F8505-1ACF-42F4-AD37-3328EB6BC188}" destId="{48A0F941-7403-4821-8D38-91331C6CCA01}" srcOrd="1" destOrd="0" presId="urn:microsoft.com/office/officeart/2005/8/layout/hierarchy2"/>
    <dgm:cxn modelId="{9249A969-0174-438A-97F1-AABED4136D23}" type="presParOf" srcId="{48A0F941-7403-4821-8D38-91331C6CCA01}" destId="{3E31AE2E-FF9D-4568-9F16-FEEBF86A8CC1}" srcOrd="0" destOrd="0" presId="urn:microsoft.com/office/officeart/2005/8/layout/hierarchy2"/>
    <dgm:cxn modelId="{719D4E93-CE22-4999-8CD9-3528644AC435}" type="presParOf" srcId="{48A0F941-7403-4821-8D38-91331C6CCA01}" destId="{B9654A86-9E42-4C89-B432-7887B3288466}" srcOrd="1" destOrd="0" presId="urn:microsoft.com/office/officeart/2005/8/layout/hierarchy2"/>
    <dgm:cxn modelId="{980AF07B-4E99-4141-B541-25607B1201DF}" type="presParOf" srcId="{A62446BC-3AEA-4A98-BAD7-4ABF4C92D561}" destId="{CCC0FF63-C06C-40A9-AD5F-1B75AF9FA548}" srcOrd="2" destOrd="0" presId="urn:microsoft.com/office/officeart/2005/8/layout/hierarchy2"/>
    <dgm:cxn modelId="{669F1FB2-9B07-439F-BADB-5C206E2BD681}" type="presParOf" srcId="{CCC0FF63-C06C-40A9-AD5F-1B75AF9FA548}" destId="{7DF9BE3C-8F7B-45AA-959C-A10D97493127}" srcOrd="0" destOrd="0" presId="urn:microsoft.com/office/officeart/2005/8/layout/hierarchy2"/>
    <dgm:cxn modelId="{D9D5C687-9120-49E7-BB62-9507435738ED}" type="presParOf" srcId="{A62446BC-3AEA-4A98-BAD7-4ABF4C92D561}" destId="{25E86AFE-FEF6-4744-B87F-AC43E80A9097}" srcOrd="3" destOrd="0" presId="urn:microsoft.com/office/officeart/2005/8/layout/hierarchy2"/>
    <dgm:cxn modelId="{6F1D2322-E5E7-4EF6-AB23-B96760313C5C}" type="presParOf" srcId="{25E86AFE-FEF6-4744-B87F-AC43E80A9097}" destId="{892374EB-6152-46D7-8236-665E4BFFCD67}" srcOrd="0" destOrd="0" presId="urn:microsoft.com/office/officeart/2005/8/layout/hierarchy2"/>
    <dgm:cxn modelId="{4A917112-032B-4DF9-BEF7-94E4D0BBD9C4}" type="presParOf" srcId="{25E86AFE-FEF6-4744-B87F-AC43E80A9097}" destId="{E6562DA3-6217-4F91-AAE8-14BFFD0FF635}" srcOrd="1" destOrd="0" presId="urn:microsoft.com/office/officeart/2005/8/layout/hierarchy2"/>
    <dgm:cxn modelId="{7E25B3A9-A5B2-4E88-BA91-6C5E6D2C64F1}" type="presParOf" srcId="{A62446BC-3AEA-4A98-BAD7-4ABF4C92D561}" destId="{CCE9C7EA-A88D-40BB-835D-7451EEC57C4E}" srcOrd="4" destOrd="0" presId="urn:microsoft.com/office/officeart/2005/8/layout/hierarchy2"/>
    <dgm:cxn modelId="{ECEB5B09-2592-44E9-933B-00C4772F57F7}" type="presParOf" srcId="{CCE9C7EA-A88D-40BB-835D-7451EEC57C4E}" destId="{C4AD2EF5-B131-416C-A808-6676B2EFE796}" srcOrd="0" destOrd="0" presId="urn:microsoft.com/office/officeart/2005/8/layout/hierarchy2"/>
    <dgm:cxn modelId="{8F5B39C9-3781-4BD4-911C-D51948088AF5}" type="presParOf" srcId="{A62446BC-3AEA-4A98-BAD7-4ABF4C92D561}" destId="{CF5E1BFC-62ED-4B13-902E-74B5E83CAA77}" srcOrd="5" destOrd="0" presId="urn:microsoft.com/office/officeart/2005/8/layout/hierarchy2"/>
    <dgm:cxn modelId="{77824D44-F8DC-43C9-AF4F-BB319D9F4589}" type="presParOf" srcId="{CF5E1BFC-62ED-4B13-902E-74B5E83CAA77}" destId="{3A1483DC-EFD0-43B2-94FC-855684154401}" srcOrd="0" destOrd="0" presId="urn:microsoft.com/office/officeart/2005/8/layout/hierarchy2"/>
    <dgm:cxn modelId="{7337A858-4FA6-4A58-A352-D23F7B047066}" type="presParOf" srcId="{CF5E1BFC-62ED-4B13-902E-74B5E83CAA77}" destId="{3C465656-FDD6-4AAD-88E5-096E158CCDF9}" srcOrd="1" destOrd="0" presId="urn:microsoft.com/office/officeart/2005/8/layout/hierarchy2"/>
    <dgm:cxn modelId="{8AC70CF8-E101-4D25-B368-80FE574B2291}" type="presParOf" srcId="{D8725055-25C4-4FFF-AFE9-FF09B6640403}" destId="{E214B639-530F-4DE5-9733-53A5E1E45FAD}" srcOrd="2" destOrd="0" presId="urn:microsoft.com/office/officeart/2005/8/layout/hierarchy2"/>
    <dgm:cxn modelId="{F0BBE0A3-8F6B-4794-A6AD-D5E5DAA0ED77}" type="presParOf" srcId="{E214B639-530F-4DE5-9733-53A5E1E45FAD}" destId="{8D8FBB41-55DC-4611-BC8E-D59F7CF28E5B}" srcOrd="0" destOrd="0" presId="urn:microsoft.com/office/officeart/2005/8/layout/hierarchy2"/>
    <dgm:cxn modelId="{FEC97B91-E306-41F6-B583-691596213831}" type="presParOf" srcId="{D8725055-25C4-4FFF-AFE9-FF09B6640403}" destId="{D0A55423-A0D8-41C2-AA4C-CB53FEF44CD5}" srcOrd="3" destOrd="0" presId="urn:microsoft.com/office/officeart/2005/8/layout/hierarchy2"/>
    <dgm:cxn modelId="{798069E8-F6AA-4EE6-A13E-192CF4370E59}" type="presParOf" srcId="{D0A55423-A0D8-41C2-AA4C-CB53FEF44CD5}" destId="{83FDC4AD-D4C2-4C59-BFE5-D6998C0B5BB8}" srcOrd="0" destOrd="0" presId="urn:microsoft.com/office/officeart/2005/8/layout/hierarchy2"/>
    <dgm:cxn modelId="{0FEAB36C-BDA8-486F-B27C-59F10835A517}" type="presParOf" srcId="{D0A55423-A0D8-41C2-AA4C-CB53FEF44CD5}" destId="{4E6FB9C4-EC0B-43EC-B1AB-2CC0A13342AC}" srcOrd="1" destOrd="0" presId="urn:microsoft.com/office/officeart/2005/8/layout/hierarchy2"/>
    <dgm:cxn modelId="{0343465D-2D59-47AC-9F84-A52D6B2E92B1}" type="presParOf" srcId="{4E6FB9C4-EC0B-43EC-B1AB-2CC0A13342AC}" destId="{D3AAF2CA-EAD7-4CB3-8D65-8B3B7DD9594A}" srcOrd="0" destOrd="0" presId="urn:microsoft.com/office/officeart/2005/8/layout/hierarchy2"/>
    <dgm:cxn modelId="{D06C301D-0981-425E-902C-EDE75DB2F348}" type="presParOf" srcId="{D3AAF2CA-EAD7-4CB3-8D65-8B3B7DD9594A}" destId="{DDB1198E-2ACA-4C78-8052-2122E941E4C6}" srcOrd="0" destOrd="0" presId="urn:microsoft.com/office/officeart/2005/8/layout/hierarchy2"/>
    <dgm:cxn modelId="{EDF00A5D-6871-4C48-95C8-1BC17F075CDC}" type="presParOf" srcId="{4E6FB9C4-EC0B-43EC-B1AB-2CC0A13342AC}" destId="{FDE78EEF-8623-4002-8C6D-0C41F69B81B5}" srcOrd="1" destOrd="0" presId="urn:microsoft.com/office/officeart/2005/8/layout/hierarchy2"/>
    <dgm:cxn modelId="{5208537E-11AF-45DB-8FF6-1E32591395F3}" type="presParOf" srcId="{FDE78EEF-8623-4002-8C6D-0C41F69B81B5}" destId="{1430C707-7C24-45BD-82B8-C9AE41F50F38}" srcOrd="0" destOrd="0" presId="urn:microsoft.com/office/officeart/2005/8/layout/hierarchy2"/>
    <dgm:cxn modelId="{B69AC72F-A05E-4276-8B9E-7EF3BE28A6EE}" type="presParOf" srcId="{FDE78EEF-8623-4002-8C6D-0C41F69B81B5}" destId="{AB80F3C1-2A2D-497A-B297-5753376B1C6B}" srcOrd="1" destOrd="0" presId="urn:microsoft.com/office/officeart/2005/8/layout/hierarchy2"/>
    <dgm:cxn modelId="{27A3CC77-33BD-4827-9808-54304FDE7AC6}" type="presParOf" srcId="{4E6FB9C4-EC0B-43EC-B1AB-2CC0A13342AC}" destId="{57F73B4A-AB89-4C0E-A6B9-54EB0FA51F5C}" srcOrd="2" destOrd="0" presId="urn:microsoft.com/office/officeart/2005/8/layout/hierarchy2"/>
    <dgm:cxn modelId="{DB0388BB-59A2-43D1-A43B-70FD600010F0}" type="presParOf" srcId="{57F73B4A-AB89-4C0E-A6B9-54EB0FA51F5C}" destId="{5ED343FB-3A08-4195-BE2E-1B176FCEA148}" srcOrd="0" destOrd="0" presId="urn:microsoft.com/office/officeart/2005/8/layout/hierarchy2"/>
    <dgm:cxn modelId="{2EED86BA-EA34-476A-BE50-38B6334CD690}" type="presParOf" srcId="{4E6FB9C4-EC0B-43EC-B1AB-2CC0A13342AC}" destId="{D2B22182-7264-4CE8-BC4C-306108D38385}" srcOrd="3" destOrd="0" presId="urn:microsoft.com/office/officeart/2005/8/layout/hierarchy2"/>
    <dgm:cxn modelId="{9F6E036E-3541-40E5-8806-A552DA33F510}" type="presParOf" srcId="{D2B22182-7264-4CE8-BC4C-306108D38385}" destId="{81D2269B-DEDB-4905-BDA9-AB32B9F701D9}" srcOrd="0" destOrd="0" presId="urn:microsoft.com/office/officeart/2005/8/layout/hierarchy2"/>
    <dgm:cxn modelId="{33A04B3D-ED32-4D06-A342-E8FC918B5609}" type="presParOf" srcId="{D2B22182-7264-4CE8-BC4C-306108D38385}" destId="{13ACE3CA-317B-4D3A-AF17-3278EB1B2DFE}" srcOrd="1" destOrd="0" presId="urn:microsoft.com/office/officeart/2005/8/layout/hierarchy2"/>
    <dgm:cxn modelId="{DB201613-7B9B-404A-B909-BB02F04C2779}" type="presParOf" srcId="{D8725055-25C4-4FFF-AFE9-FF09B6640403}" destId="{569ED306-4346-49B2-B596-378571B943CF}" srcOrd="4" destOrd="0" presId="urn:microsoft.com/office/officeart/2005/8/layout/hierarchy2"/>
    <dgm:cxn modelId="{42C4BA3A-81A5-45F9-B380-CC5F389E48BE}" type="presParOf" srcId="{569ED306-4346-49B2-B596-378571B943CF}" destId="{3F89A1D0-476C-458D-9A84-182761041383}" srcOrd="0" destOrd="0" presId="urn:microsoft.com/office/officeart/2005/8/layout/hierarchy2"/>
    <dgm:cxn modelId="{0FCD9725-6B16-4810-AA50-6CE380429BF5}" type="presParOf" srcId="{D8725055-25C4-4FFF-AFE9-FF09B6640403}" destId="{F16EBD59-499F-4342-BC1E-FAD924D641D0}" srcOrd="5" destOrd="0" presId="urn:microsoft.com/office/officeart/2005/8/layout/hierarchy2"/>
    <dgm:cxn modelId="{2061A57C-E493-41A5-AD06-C58FC5C6C4EB}" type="presParOf" srcId="{F16EBD59-499F-4342-BC1E-FAD924D641D0}" destId="{D42E9C23-F4F4-4DD1-AAD0-B3E9A43AB227}" srcOrd="0" destOrd="0" presId="urn:microsoft.com/office/officeart/2005/8/layout/hierarchy2"/>
    <dgm:cxn modelId="{BA6D1765-3BFC-4978-9B14-17A4BD64B286}" type="presParOf" srcId="{F16EBD59-499F-4342-BC1E-FAD924D641D0}" destId="{E41E76AB-1FD4-4D36-901F-50621C6F4B5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3DE54D-F7A4-4681-B68D-5E22C589EC83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A8A9D248-1979-4399-8931-0CB43BE0B559}">
      <dgm:prSet phldrT="[Text]" phldr="0" custT="1"/>
      <dgm:spPr/>
      <dgm:t>
        <a:bodyPr/>
        <a:lstStyle/>
        <a:p>
          <a:pPr rtl="1"/>
          <a:r>
            <a:rPr lang="fa-IR" sz="1200" dirty="0">
              <a:latin typeface="Yekan Bakh" panose="00000500000000000000" pitchFamily="2" charset="-78"/>
              <a:cs typeface="Yekan Bakh" panose="00000500000000000000" pitchFamily="2" charset="-78"/>
            </a:rPr>
            <a:t>کنترل بار</a:t>
          </a:r>
        </a:p>
        <a:p>
          <a:pPr rtl="1"/>
          <a:r>
            <a:rPr lang="fa-IR" sz="1200" dirty="0">
              <a:latin typeface="Yekan Bakh" panose="00000500000000000000" pitchFamily="2" charset="-78"/>
              <a:cs typeface="Yekan Bakh" panose="00000500000000000000" pitchFamily="2" charset="-78"/>
            </a:rPr>
            <a:t>کنترل فاز-بار</a:t>
          </a:r>
        </a:p>
      </dgm:t>
    </dgm:pt>
    <dgm:pt modelId="{6C57E868-32C0-4C62-94A1-D8886DD56235}" type="parTrans" cxnId="{6F0676D8-EAB3-4CE8-90A5-426DBCC23310}">
      <dgm:prSet/>
      <dgm:spPr/>
      <dgm:t>
        <a:bodyPr/>
        <a:lstStyle/>
        <a:p>
          <a:pPr rtl="1"/>
          <a:endParaRPr lang="fa-IR" sz="1200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60F15D48-34F9-443A-8A6C-1DAED3A48BE5}" type="sibTrans" cxnId="{6F0676D8-EAB3-4CE8-90A5-426DBCC23310}">
      <dgm:prSet/>
      <dgm:spPr/>
      <dgm:t>
        <a:bodyPr/>
        <a:lstStyle/>
        <a:p>
          <a:pPr rtl="1"/>
          <a:endParaRPr lang="fa-IR" sz="1200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AA91D274-66D1-4E53-86AE-DF079B010B76}">
      <dgm:prSet phldrT="[Text]" phldr="0" custT="1"/>
      <dgm:spPr/>
      <dgm:t>
        <a:bodyPr/>
        <a:lstStyle/>
        <a:p>
          <a:pPr rtl="1"/>
          <a:r>
            <a:rPr lang="fa-IR" sz="1200" dirty="0">
              <a:latin typeface="Yekan Bakh" panose="00000500000000000000" pitchFamily="2" charset="-78"/>
              <a:cs typeface="Yekan Bakh" panose="00000500000000000000" pitchFamily="2" charset="-78"/>
            </a:rPr>
            <a:t>1تا 60 آمپر</a:t>
          </a:r>
        </a:p>
      </dgm:t>
    </dgm:pt>
    <dgm:pt modelId="{0A20698D-5FA5-40B8-9244-A9E17353ADFC}" type="parTrans" cxnId="{004B6DF0-A54B-46CA-899C-9CB451471326}">
      <dgm:prSet custT="1"/>
      <dgm:spPr/>
      <dgm:t>
        <a:bodyPr/>
        <a:lstStyle/>
        <a:p>
          <a:pPr rtl="1"/>
          <a:endParaRPr lang="fa-IR" sz="1200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B6FA40A3-B17D-4684-B0DC-10A927EE58C0}" type="sibTrans" cxnId="{004B6DF0-A54B-46CA-899C-9CB451471326}">
      <dgm:prSet/>
      <dgm:spPr/>
      <dgm:t>
        <a:bodyPr/>
        <a:lstStyle/>
        <a:p>
          <a:pPr rtl="1"/>
          <a:endParaRPr lang="fa-IR" sz="1200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FA35AF67-A61E-4ACB-87CE-7F6E74471CDB}">
      <dgm:prSet phldrT="[Text]" phldr="0" custT="1"/>
      <dgm:spPr/>
      <dgm:t>
        <a:bodyPr/>
        <a:lstStyle/>
        <a:p>
          <a:pPr rtl="1"/>
          <a:r>
            <a:rPr lang="fa-IR" sz="1200" dirty="0">
              <a:latin typeface="Yekan Bakh" panose="00000500000000000000" pitchFamily="2" charset="-78"/>
              <a:cs typeface="Yekan Bakh" panose="00000500000000000000" pitchFamily="2" charset="-78"/>
            </a:rPr>
            <a:t>1تا 100 آمپر</a:t>
          </a:r>
        </a:p>
      </dgm:t>
    </dgm:pt>
    <dgm:pt modelId="{C05A824C-FEDC-4862-BCA7-9ECDBD21AE21}" type="parTrans" cxnId="{A65CB812-DF53-433A-9599-B6EC492E4951}">
      <dgm:prSet custT="1"/>
      <dgm:spPr/>
      <dgm:t>
        <a:bodyPr/>
        <a:lstStyle/>
        <a:p>
          <a:pPr rtl="1"/>
          <a:endParaRPr lang="fa-IR" sz="1200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77D5C662-8513-447E-8624-752326C53C85}" type="sibTrans" cxnId="{A65CB812-DF53-433A-9599-B6EC492E4951}">
      <dgm:prSet/>
      <dgm:spPr/>
      <dgm:t>
        <a:bodyPr/>
        <a:lstStyle/>
        <a:p>
          <a:pPr rtl="1"/>
          <a:endParaRPr lang="fa-IR" sz="1200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31C4F1AE-1B66-4A37-8988-E616583B2FCE}">
      <dgm:prSet phldrT="[Text]" phldr="0" custT="1"/>
      <dgm:spPr/>
      <dgm:t>
        <a:bodyPr/>
        <a:lstStyle/>
        <a:p>
          <a:pPr rtl="1"/>
          <a:r>
            <a:rPr lang="fa-IR" sz="1200" dirty="0">
              <a:latin typeface="Yekan Bakh" panose="00000500000000000000" pitchFamily="2" charset="-78"/>
              <a:cs typeface="Yekan Bakh" panose="00000500000000000000" pitchFamily="2" charset="-78"/>
            </a:rPr>
            <a:t>0.5 تا 15 آمپر</a:t>
          </a:r>
        </a:p>
      </dgm:t>
    </dgm:pt>
    <dgm:pt modelId="{C9AB6C46-85C9-4638-BE8D-E7A436EE1565}" type="parTrans" cxnId="{C358EAE1-A93C-43D9-A90B-15D4F30D6A57}">
      <dgm:prSet custT="1"/>
      <dgm:spPr/>
      <dgm:t>
        <a:bodyPr/>
        <a:lstStyle/>
        <a:p>
          <a:pPr rtl="1"/>
          <a:endParaRPr lang="fa-IR" sz="1200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1624779C-B799-4BA9-A49E-DB29C973AA33}" type="sibTrans" cxnId="{C358EAE1-A93C-43D9-A90B-15D4F30D6A57}">
      <dgm:prSet/>
      <dgm:spPr/>
      <dgm:t>
        <a:bodyPr/>
        <a:lstStyle/>
        <a:p>
          <a:pPr rtl="1"/>
          <a:endParaRPr lang="fa-IR" sz="1200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7186BF03-AAAE-41A6-909B-45D424FC8FBA}">
      <dgm:prSet phldrT="[Text]" phldr="0" custT="1"/>
      <dgm:spPr/>
      <dgm:t>
        <a:bodyPr/>
        <a:lstStyle/>
        <a:p>
          <a:pPr rtl="1"/>
          <a:r>
            <a:rPr lang="fa-IR" sz="1200" dirty="0">
              <a:latin typeface="Yekan Bakh" panose="00000500000000000000" pitchFamily="2" charset="-78"/>
              <a:cs typeface="Yekan Bakh" panose="00000500000000000000" pitchFamily="2" charset="-78"/>
            </a:rPr>
            <a:t>0.1 تا 30 آمپر</a:t>
          </a:r>
        </a:p>
      </dgm:t>
    </dgm:pt>
    <dgm:pt modelId="{BB0C4350-C415-4497-BA67-3CD48B04A70A}" type="sibTrans" cxnId="{6699A989-F280-42B4-A76A-228B52B90FD8}">
      <dgm:prSet/>
      <dgm:spPr/>
      <dgm:t>
        <a:bodyPr/>
        <a:lstStyle/>
        <a:p>
          <a:pPr rtl="1"/>
          <a:endParaRPr lang="fa-IR" sz="1200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435DB573-7303-4F58-9919-BCB62AF27194}" type="parTrans" cxnId="{6699A989-F280-42B4-A76A-228B52B90FD8}">
      <dgm:prSet custT="1"/>
      <dgm:spPr/>
      <dgm:t>
        <a:bodyPr/>
        <a:lstStyle/>
        <a:p>
          <a:pPr rtl="1"/>
          <a:endParaRPr lang="fa-IR" sz="1200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C0A23E31-A81B-42A5-AA10-37EE2C8DBAEE}" type="pres">
      <dgm:prSet presAssocID="{343DE54D-F7A4-4681-B68D-5E22C589EC83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</dgm:pt>
    <dgm:pt modelId="{14E35C43-C7D5-4F79-ABC1-B86E843CA9D4}" type="pres">
      <dgm:prSet presAssocID="{A8A9D248-1979-4399-8931-0CB43BE0B559}" presName="root1" presStyleCnt="0"/>
      <dgm:spPr/>
    </dgm:pt>
    <dgm:pt modelId="{90E1EE47-4C95-48A6-B393-5E0CA5F71D0C}" type="pres">
      <dgm:prSet presAssocID="{A8A9D248-1979-4399-8931-0CB43BE0B559}" presName="LevelOneTextNode" presStyleLbl="node0" presStyleIdx="0" presStyleCnt="1" custScaleX="24195" custScaleY="17152">
        <dgm:presLayoutVars>
          <dgm:chPref val="3"/>
        </dgm:presLayoutVars>
      </dgm:prSet>
      <dgm:spPr/>
    </dgm:pt>
    <dgm:pt modelId="{D8725055-25C4-4FFF-AFE9-FF09B6640403}" type="pres">
      <dgm:prSet presAssocID="{A8A9D248-1979-4399-8931-0CB43BE0B559}" presName="level2hierChild" presStyleCnt="0"/>
      <dgm:spPr/>
    </dgm:pt>
    <dgm:pt modelId="{A146EC1D-E2D8-4C21-8AAB-6DDDF88F5EA8}" type="pres">
      <dgm:prSet presAssocID="{C05A824C-FEDC-4862-BCA7-9ECDBD21AE21}" presName="conn2-1" presStyleLbl="parChTrans1D2" presStyleIdx="0" presStyleCnt="4"/>
      <dgm:spPr/>
    </dgm:pt>
    <dgm:pt modelId="{6DFAF9E6-789B-462D-83A4-5894F267CF52}" type="pres">
      <dgm:prSet presAssocID="{C05A824C-FEDC-4862-BCA7-9ECDBD21AE21}" presName="connTx" presStyleLbl="parChTrans1D2" presStyleIdx="0" presStyleCnt="4"/>
      <dgm:spPr/>
    </dgm:pt>
    <dgm:pt modelId="{3F61B87F-94C4-4398-B11F-A19ED09FDB24}" type="pres">
      <dgm:prSet presAssocID="{FA35AF67-A61E-4ACB-87CE-7F6E74471CDB}" presName="root2" presStyleCnt="0"/>
      <dgm:spPr/>
    </dgm:pt>
    <dgm:pt modelId="{1605AE86-61DD-4105-8F0A-0B6AEA4DC64E}" type="pres">
      <dgm:prSet presAssocID="{FA35AF67-A61E-4ACB-87CE-7F6E74471CDB}" presName="LevelTwoTextNode" presStyleLbl="node2" presStyleIdx="0" presStyleCnt="4" custScaleX="24250" custScaleY="17169">
        <dgm:presLayoutVars>
          <dgm:chPref val="3"/>
        </dgm:presLayoutVars>
      </dgm:prSet>
      <dgm:spPr/>
    </dgm:pt>
    <dgm:pt modelId="{0D7A2B91-3DDF-4680-BA5F-17E9EB3CF803}" type="pres">
      <dgm:prSet presAssocID="{FA35AF67-A61E-4ACB-87CE-7F6E74471CDB}" presName="level3hierChild" presStyleCnt="0"/>
      <dgm:spPr/>
    </dgm:pt>
    <dgm:pt modelId="{00DCF86F-DE4E-48CD-A392-0BA9B9583F9E}" type="pres">
      <dgm:prSet presAssocID="{435DB573-7303-4F58-9919-BCB62AF27194}" presName="conn2-1" presStyleLbl="parChTrans1D2" presStyleIdx="1" presStyleCnt="4"/>
      <dgm:spPr/>
    </dgm:pt>
    <dgm:pt modelId="{2880340A-F98A-42A9-9A40-0712E110F185}" type="pres">
      <dgm:prSet presAssocID="{435DB573-7303-4F58-9919-BCB62AF27194}" presName="connTx" presStyleLbl="parChTrans1D2" presStyleIdx="1" presStyleCnt="4"/>
      <dgm:spPr/>
    </dgm:pt>
    <dgm:pt modelId="{2C5DFFC7-DBCE-4441-9393-FD0D441C72E8}" type="pres">
      <dgm:prSet presAssocID="{7186BF03-AAAE-41A6-909B-45D424FC8FBA}" presName="root2" presStyleCnt="0"/>
      <dgm:spPr/>
    </dgm:pt>
    <dgm:pt modelId="{6EEC8DED-7A6F-4FD4-8629-507946175898}" type="pres">
      <dgm:prSet presAssocID="{7186BF03-AAAE-41A6-909B-45D424FC8FBA}" presName="LevelTwoTextNode" presStyleLbl="node2" presStyleIdx="1" presStyleCnt="4" custScaleX="24195" custScaleY="17152">
        <dgm:presLayoutVars>
          <dgm:chPref val="3"/>
        </dgm:presLayoutVars>
      </dgm:prSet>
      <dgm:spPr/>
    </dgm:pt>
    <dgm:pt modelId="{A62446BC-3AEA-4A98-BAD7-4ABF4C92D561}" type="pres">
      <dgm:prSet presAssocID="{7186BF03-AAAE-41A6-909B-45D424FC8FBA}" presName="level3hierChild" presStyleCnt="0"/>
      <dgm:spPr/>
    </dgm:pt>
    <dgm:pt modelId="{E214B639-530F-4DE5-9733-53A5E1E45FAD}" type="pres">
      <dgm:prSet presAssocID="{0A20698D-5FA5-40B8-9244-A9E17353ADFC}" presName="conn2-1" presStyleLbl="parChTrans1D2" presStyleIdx="2" presStyleCnt="4"/>
      <dgm:spPr/>
    </dgm:pt>
    <dgm:pt modelId="{8D8FBB41-55DC-4611-BC8E-D59F7CF28E5B}" type="pres">
      <dgm:prSet presAssocID="{0A20698D-5FA5-40B8-9244-A9E17353ADFC}" presName="connTx" presStyleLbl="parChTrans1D2" presStyleIdx="2" presStyleCnt="4"/>
      <dgm:spPr/>
    </dgm:pt>
    <dgm:pt modelId="{D0A55423-A0D8-41C2-AA4C-CB53FEF44CD5}" type="pres">
      <dgm:prSet presAssocID="{AA91D274-66D1-4E53-86AE-DF079B010B76}" presName="root2" presStyleCnt="0"/>
      <dgm:spPr/>
    </dgm:pt>
    <dgm:pt modelId="{83FDC4AD-D4C2-4C59-BFE5-D6998C0B5BB8}" type="pres">
      <dgm:prSet presAssocID="{AA91D274-66D1-4E53-86AE-DF079B010B76}" presName="LevelTwoTextNode" presStyleLbl="node2" presStyleIdx="2" presStyleCnt="4" custScaleX="24195" custScaleY="17152">
        <dgm:presLayoutVars>
          <dgm:chPref val="3"/>
        </dgm:presLayoutVars>
      </dgm:prSet>
      <dgm:spPr/>
    </dgm:pt>
    <dgm:pt modelId="{4E6FB9C4-EC0B-43EC-B1AB-2CC0A13342AC}" type="pres">
      <dgm:prSet presAssocID="{AA91D274-66D1-4E53-86AE-DF079B010B76}" presName="level3hierChild" presStyleCnt="0"/>
      <dgm:spPr/>
    </dgm:pt>
    <dgm:pt modelId="{CBD812BB-5AB9-49A8-ADB0-709458A8ACA3}" type="pres">
      <dgm:prSet presAssocID="{C9AB6C46-85C9-4638-BE8D-E7A436EE1565}" presName="conn2-1" presStyleLbl="parChTrans1D2" presStyleIdx="3" presStyleCnt="4"/>
      <dgm:spPr/>
    </dgm:pt>
    <dgm:pt modelId="{4FABF9CA-4661-4500-9C59-53EED7BD5A92}" type="pres">
      <dgm:prSet presAssocID="{C9AB6C46-85C9-4638-BE8D-E7A436EE1565}" presName="connTx" presStyleLbl="parChTrans1D2" presStyleIdx="3" presStyleCnt="4"/>
      <dgm:spPr/>
    </dgm:pt>
    <dgm:pt modelId="{55B88C0A-831F-4378-8F0A-750B00BFFF52}" type="pres">
      <dgm:prSet presAssocID="{31C4F1AE-1B66-4A37-8988-E616583B2FCE}" presName="root2" presStyleCnt="0"/>
      <dgm:spPr/>
    </dgm:pt>
    <dgm:pt modelId="{1CCF9904-2B9E-42FA-BC09-E4A0B13B84BE}" type="pres">
      <dgm:prSet presAssocID="{31C4F1AE-1B66-4A37-8988-E616583B2FCE}" presName="LevelTwoTextNode" presStyleLbl="node2" presStyleIdx="3" presStyleCnt="4" custScaleX="24195" custScaleY="17152">
        <dgm:presLayoutVars>
          <dgm:chPref val="3"/>
        </dgm:presLayoutVars>
      </dgm:prSet>
      <dgm:spPr/>
    </dgm:pt>
    <dgm:pt modelId="{F959D5CA-63B8-4A1D-87DD-8BC9A58738AB}" type="pres">
      <dgm:prSet presAssocID="{31C4F1AE-1B66-4A37-8988-E616583B2FCE}" presName="level3hierChild" presStyleCnt="0"/>
      <dgm:spPr/>
    </dgm:pt>
  </dgm:ptLst>
  <dgm:cxnLst>
    <dgm:cxn modelId="{A65CB812-DF53-433A-9599-B6EC492E4951}" srcId="{A8A9D248-1979-4399-8931-0CB43BE0B559}" destId="{FA35AF67-A61E-4ACB-87CE-7F6E74471CDB}" srcOrd="0" destOrd="0" parTransId="{C05A824C-FEDC-4862-BCA7-9ECDBD21AE21}" sibTransId="{77D5C662-8513-447E-8624-752326C53C85}"/>
    <dgm:cxn modelId="{476C962F-FB1E-43CB-8EB4-35110B554B60}" type="presOf" srcId="{C05A824C-FEDC-4862-BCA7-9ECDBD21AE21}" destId="{A146EC1D-E2D8-4C21-8AAB-6DDDF88F5EA8}" srcOrd="0" destOrd="0" presId="urn:microsoft.com/office/officeart/2005/8/layout/hierarchy2"/>
    <dgm:cxn modelId="{170F4434-6435-4A39-B9F7-679487C294BF}" type="presOf" srcId="{C9AB6C46-85C9-4638-BE8D-E7A436EE1565}" destId="{4FABF9CA-4661-4500-9C59-53EED7BD5A92}" srcOrd="1" destOrd="0" presId="urn:microsoft.com/office/officeart/2005/8/layout/hierarchy2"/>
    <dgm:cxn modelId="{6CED003A-3A72-4BF2-B295-6B58C802C023}" type="presOf" srcId="{C9AB6C46-85C9-4638-BE8D-E7A436EE1565}" destId="{CBD812BB-5AB9-49A8-ADB0-709458A8ACA3}" srcOrd="0" destOrd="0" presId="urn:microsoft.com/office/officeart/2005/8/layout/hierarchy2"/>
    <dgm:cxn modelId="{DC017B61-DF15-4E86-B3EA-C8642FF7A4AE}" type="presOf" srcId="{31C4F1AE-1B66-4A37-8988-E616583B2FCE}" destId="{1CCF9904-2B9E-42FA-BC09-E4A0B13B84BE}" srcOrd="0" destOrd="0" presId="urn:microsoft.com/office/officeart/2005/8/layout/hierarchy2"/>
    <dgm:cxn modelId="{6699A989-F280-42B4-A76A-228B52B90FD8}" srcId="{A8A9D248-1979-4399-8931-0CB43BE0B559}" destId="{7186BF03-AAAE-41A6-909B-45D424FC8FBA}" srcOrd="1" destOrd="0" parTransId="{435DB573-7303-4F58-9919-BCB62AF27194}" sibTransId="{BB0C4350-C415-4497-BA67-3CD48B04A70A}"/>
    <dgm:cxn modelId="{9D819B8D-8BBB-436E-80A9-2ABFC06A16B9}" type="presOf" srcId="{0A20698D-5FA5-40B8-9244-A9E17353ADFC}" destId="{8D8FBB41-55DC-4611-BC8E-D59F7CF28E5B}" srcOrd="1" destOrd="0" presId="urn:microsoft.com/office/officeart/2005/8/layout/hierarchy2"/>
    <dgm:cxn modelId="{097CFD9B-E058-440F-B4F4-B53DB6721623}" type="presOf" srcId="{7186BF03-AAAE-41A6-909B-45D424FC8FBA}" destId="{6EEC8DED-7A6F-4FD4-8629-507946175898}" srcOrd="0" destOrd="0" presId="urn:microsoft.com/office/officeart/2005/8/layout/hierarchy2"/>
    <dgm:cxn modelId="{E0E556A3-AAB4-41DA-BD41-4D754A676455}" type="presOf" srcId="{A8A9D248-1979-4399-8931-0CB43BE0B559}" destId="{90E1EE47-4C95-48A6-B393-5E0CA5F71D0C}" srcOrd="0" destOrd="0" presId="urn:microsoft.com/office/officeart/2005/8/layout/hierarchy2"/>
    <dgm:cxn modelId="{09D93EA8-D74A-49E5-A0CC-8150727A0160}" type="presOf" srcId="{C05A824C-FEDC-4862-BCA7-9ECDBD21AE21}" destId="{6DFAF9E6-789B-462D-83A4-5894F267CF52}" srcOrd="1" destOrd="0" presId="urn:microsoft.com/office/officeart/2005/8/layout/hierarchy2"/>
    <dgm:cxn modelId="{9E090DBB-E1D2-4E5F-A48C-B95769E02662}" type="presOf" srcId="{AA91D274-66D1-4E53-86AE-DF079B010B76}" destId="{83FDC4AD-D4C2-4C59-BFE5-D6998C0B5BB8}" srcOrd="0" destOrd="0" presId="urn:microsoft.com/office/officeart/2005/8/layout/hierarchy2"/>
    <dgm:cxn modelId="{4F858BBB-E2DF-447E-9000-72C86C23C888}" type="presOf" srcId="{0A20698D-5FA5-40B8-9244-A9E17353ADFC}" destId="{E214B639-530F-4DE5-9733-53A5E1E45FAD}" srcOrd="0" destOrd="0" presId="urn:microsoft.com/office/officeart/2005/8/layout/hierarchy2"/>
    <dgm:cxn modelId="{040C36C8-F37F-4552-A62A-A87982AE0B3D}" type="presOf" srcId="{343DE54D-F7A4-4681-B68D-5E22C589EC83}" destId="{C0A23E31-A81B-42A5-AA10-37EE2C8DBAEE}" srcOrd="0" destOrd="0" presId="urn:microsoft.com/office/officeart/2005/8/layout/hierarchy2"/>
    <dgm:cxn modelId="{6F0676D8-EAB3-4CE8-90A5-426DBCC23310}" srcId="{343DE54D-F7A4-4681-B68D-5E22C589EC83}" destId="{A8A9D248-1979-4399-8931-0CB43BE0B559}" srcOrd="0" destOrd="0" parTransId="{6C57E868-32C0-4C62-94A1-D8886DD56235}" sibTransId="{60F15D48-34F9-443A-8A6C-1DAED3A48BE5}"/>
    <dgm:cxn modelId="{A74A17DC-C8E0-4B3A-AF6F-1920B6ACB987}" type="presOf" srcId="{435DB573-7303-4F58-9919-BCB62AF27194}" destId="{2880340A-F98A-42A9-9A40-0712E110F185}" srcOrd="1" destOrd="0" presId="urn:microsoft.com/office/officeart/2005/8/layout/hierarchy2"/>
    <dgm:cxn modelId="{C358EAE1-A93C-43D9-A90B-15D4F30D6A57}" srcId="{A8A9D248-1979-4399-8931-0CB43BE0B559}" destId="{31C4F1AE-1B66-4A37-8988-E616583B2FCE}" srcOrd="3" destOrd="0" parTransId="{C9AB6C46-85C9-4638-BE8D-E7A436EE1565}" sibTransId="{1624779C-B799-4BA9-A49E-DB29C973AA33}"/>
    <dgm:cxn modelId="{CE39D2E7-E18B-4108-AB98-EDA4EDCA3781}" type="presOf" srcId="{FA35AF67-A61E-4ACB-87CE-7F6E74471CDB}" destId="{1605AE86-61DD-4105-8F0A-0B6AEA4DC64E}" srcOrd="0" destOrd="0" presId="urn:microsoft.com/office/officeart/2005/8/layout/hierarchy2"/>
    <dgm:cxn modelId="{004B6DF0-A54B-46CA-899C-9CB451471326}" srcId="{A8A9D248-1979-4399-8931-0CB43BE0B559}" destId="{AA91D274-66D1-4E53-86AE-DF079B010B76}" srcOrd="2" destOrd="0" parTransId="{0A20698D-5FA5-40B8-9244-A9E17353ADFC}" sibTransId="{B6FA40A3-B17D-4684-B0DC-10A927EE58C0}"/>
    <dgm:cxn modelId="{EED2CFFE-34D0-4AAF-AD42-743DCB03C51D}" type="presOf" srcId="{435DB573-7303-4F58-9919-BCB62AF27194}" destId="{00DCF86F-DE4E-48CD-A392-0BA9B9583F9E}" srcOrd="0" destOrd="0" presId="urn:microsoft.com/office/officeart/2005/8/layout/hierarchy2"/>
    <dgm:cxn modelId="{49A299D8-8FFD-4E25-830A-A5E612B1617F}" type="presParOf" srcId="{C0A23E31-A81B-42A5-AA10-37EE2C8DBAEE}" destId="{14E35C43-C7D5-4F79-ABC1-B86E843CA9D4}" srcOrd="0" destOrd="0" presId="urn:microsoft.com/office/officeart/2005/8/layout/hierarchy2"/>
    <dgm:cxn modelId="{B3BF58AD-749B-407A-AB34-0A2B350F7F9D}" type="presParOf" srcId="{14E35C43-C7D5-4F79-ABC1-B86E843CA9D4}" destId="{90E1EE47-4C95-48A6-B393-5E0CA5F71D0C}" srcOrd="0" destOrd="0" presId="urn:microsoft.com/office/officeart/2005/8/layout/hierarchy2"/>
    <dgm:cxn modelId="{398172D7-FB69-4945-8E12-57BDC6AB70BC}" type="presParOf" srcId="{14E35C43-C7D5-4F79-ABC1-B86E843CA9D4}" destId="{D8725055-25C4-4FFF-AFE9-FF09B6640403}" srcOrd="1" destOrd="0" presId="urn:microsoft.com/office/officeart/2005/8/layout/hierarchy2"/>
    <dgm:cxn modelId="{B4730037-EF9A-4703-8000-D7666AA8D42F}" type="presParOf" srcId="{D8725055-25C4-4FFF-AFE9-FF09B6640403}" destId="{A146EC1D-E2D8-4C21-8AAB-6DDDF88F5EA8}" srcOrd="0" destOrd="0" presId="urn:microsoft.com/office/officeart/2005/8/layout/hierarchy2"/>
    <dgm:cxn modelId="{5A427B2F-02E7-4E9F-B3C3-2267F6BADA8E}" type="presParOf" srcId="{A146EC1D-E2D8-4C21-8AAB-6DDDF88F5EA8}" destId="{6DFAF9E6-789B-462D-83A4-5894F267CF52}" srcOrd="0" destOrd="0" presId="urn:microsoft.com/office/officeart/2005/8/layout/hierarchy2"/>
    <dgm:cxn modelId="{D48CD711-E5DE-4696-B5F8-6EDE66CEC846}" type="presParOf" srcId="{D8725055-25C4-4FFF-AFE9-FF09B6640403}" destId="{3F61B87F-94C4-4398-B11F-A19ED09FDB24}" srcOrd="1" destOrd="0" presId="urn:microsoft.com/office/officeart/2005/8/layout/hierarchy2"/>
    <dgm:cxn modelId="{F921DF82-47C2-4924-8CFB-212E6B3439A7}" type="presParOf" srcId="{3F61B87F-94C4-4398-B11F-A19ED09FDB24}" destId="{1605AE86-61DD-4105-8F0A-0B6AEA4DC64E}" srcOrd="0" destOrd="0" presId="urn:microsoft.com/office/officeart/2005/8/layout/hierarchy2"/>
    <dgm:cxn modelId="{9046B1A2-DAD8-4C55-A4A9-8CDB98683FBF}" type="presParOf" srcId="{3F61B87F-94C4-4398-B11F-A19ED09FDB24}" destId="{0D7A2B91-3DDF-4680-BA5F-17E9EB3CF803}" srcOrd="1" destOrd="0" presId="urn:microsoft.com/office/officeart/2005/8/layout/hierarchy2"/>
    <dgm:cxn modelId="{0D78590D-910E-4860-8036-8B257847BBE2}" type="presParOf" srcId="{D8725055-25C4-4FFF-AFE9-FF09B6640403}" destId="{00DCF86F-DE4E-48CD-A392-0BA9B9583F9E}" srcOrd="2" destOrd="0" presId="urn:microsoft.com/office/officeart/2005/8/layout/hierarchy2"/>
    <dgm:cxn modelId="{D600E90D-88CB-4372-A18A-283E392BF58E}" type="presParOf" srcId="{00DCF86F-DE4E-48CD-A392-0BA9B9583F9E}" destId="{2880340A-F98A-42A9-9A40-0712E110F185}" srcOrd="0" destOrd="0" presId="urn:microsoft.com/office/officeart/2005/8/layout/hierarchy2"/>
    <dgm:cxn modelId="{13A30C4D-A04C-4215-8A3D-308BF9AEA33D}" type="presParOf" srcId="{D8725055-25C4-4FFF-AFE9-FF09B6640403}" destId="{2C5DFFC7-DBCE-4441-9393-FD0D441C72E8}" srcOrd="3" destOrd="0" presId="urn:microsoft.com/office/officeart/2005/8/layout/hierarchy2"/>
    <dgm:cxn modelId="{D74D6CCF-E129-4623-A05E-09F0A22C311F}" type="presParOf" srcId="{2C5DFFC7-DBCE-4441-9393-FD0D441C72E8}" destId="{6EEC8DED-7A6F-4FD4-8629-507946175898}" srcOrd="0" destOrd="0" presId="urn:microsoft.com/office/officeart/2005/8/layout/hierarchy2"/>
    <dgm:cxn modelId="{798694ED-89CC-417F-B2A7-C5A9B2200025}" type="presParOf" srcId="{2C5DFFC7-DBCE-4441-9393-FD0D441C72E8}" destId="{A62446BC-3AEA-4A98-BAD7-4ABF4C92D561}" srcOrd="1" destOrd="0" presId="urn:microsoft.com/office/officeart/2005/8/layout/hierarchy2"/>
    <dgm:cxn modelId="{8AC70CF8-E101-4D25-B368-80FE574B2291}" type="presParOf" srcId="{D8725055-25C4-4FFF-AFE9-FF09B6640403}" destId="{E214B639-530F-4DE5-9733-53A5E1E45FAD}" srcOrd="4" destOrd="0" presId="urn:microsoft.com/office/officeart/2005/8/layout/hierarchy2"/>
    <dgm:cxn modelId="{F0BBE0A3-8F6B-4794-A6AD-D5E5DAA0ED77}" type="presParOf" srcId="{E214B639-530F-4DE5-9733-53A5E1E45FAD}" destId="{8D8FBB41-55DC-4611-BC8E-D59F7CF28E5B}" srcOrd="0" destOrd="0" presId="urn:microsoft.com/office/officeart/2005/8/layout/hierarchy2"/>
    <dgm:cxn modelId="{FEC97B91-E306-41F6-B583-691596213831}" type="presParOf" srcId="{D8725055-25C4-4FFF-AFE9-FF09B6640403}" destId="{D0A55423-A0D8-41C2-AA4C-CB53FEF44CD5}" srcOrd="5" destOrd="0" presId="urn:microsoft.com/office/officeart/2005/8/layout/hierarchy2"/>
    <dgm:cxn modelId="{798069E8-F6AA-4EE6-A13E-192CF4370E59}" type="presParOf" srcId="{D0A55423-A0D8-41C2-AA4C-CB53FEF44CD5}" destId="{83FDC4AD-D4C2-4C59-BFE5-D6998C0B5BB8}" srcOrd="0" destOrd="0" presId="urn:microsoft.com/office/officeart/2005/8/layout/hierarchy2"/>
    <dgm:cxn modelId="{0FEAB36C-BDA8-486F-B27C-59F10835A517}" type="presParOf" srcId="{D0A55423-A0D8-41C2-AA4C-CB53FEF44CD5}" destId="{4E6FB9C4-EC0B-43EC-B1AB-2CC0A13342AC}" srcOrd="1" destOrd="0" presId="urn:microsoft.com/office/officeart/2005/8/layout/hierarchy2"/>
    <dgm:cxn modelId="{302A20A4-224C-40A1-BB89-B61651D3CCBB}" type="presParOf" srcId="{D8725055-25C4-4FFF-AFE9-FF09B6640403}" destId="{CBD812BB-5AB9-49A8-ADB0-709458A8ACA3}" srcOrd="6" destOrd="0" presId="urn:microsoft.com/office/officeart/2005/8/layout/hierarchy2"/>
    <dgm:cxn modelId="{244E438E-9C61-410C-B506-5B68CD42F485}" type="presParOf" srcId="{CBD812BB-5AB9-49A8-ADB0-709458A8ACA3}" destId="{4FABF9CA-4661-4500-9C59-53EED7BD5A92}" srcOrd="0" destOrd="0" presId="urn:microsoft.com/office/officeart/2005/8/layout/hierarchy2"/>
    <dgm:cxn modelId="{3B39AA9B-2A7C-46E3-9A15-96E2F7073AE9}" type="presParOf" srcId="{D8725055-25C4-4FFF-AFE9-FF09B6640403}" destId="{55B88C0A-831F-4378-8F0A-750B00BFFF52}" srcOrd="7" destOrd="0" presId="urn:microsoft.com/office/officeart/2005/8/layout/hierarchy2"/>
    <dgm:cxn modelId="{69E9E381-461E-4071-8D37-597078269889}" type="presParOf" srcId="{55B88C0A-831F-4378-8F0A-750B00BFFF52}" destId="{1CCF9904-2B9E-42FA-BC09-E4A0B13B84BE}" srcOrd="0" destOrd="0" presId="urn:microsoft.com/office/officeart/2005/8/layout/hierarchy2"/>
    <dgm:cxn modelId="{216A0766-CB0A-4F9D-8E90-62F74E9BF93E}" type="presParOf" srcId="{55B88C0A-831F-4378-8F0A-750B00BFFF52}" destId="{F959D5CA-63B8-4A1D-87DD-8BC9A58738A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E8319D-B8EC-4144-AA08-048CFE0A1EC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D9C743A4-E424-4BF1-A7F9-C58878A6811D}">
      <dgm:prSet phldrT="[Text]" phldr="0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نمایش دهنده </a:t>
          </a:r>
        </a:p>
      </dgm:t>
    </dgm:pt>
    <dgm:pt modelId="{C6E28737-24E3-48F5-8847-5D4646FBA9B8}" type="parTrans" cxnId="{36291337-5FAD-4AC7-8C2A-EE77DE7B181E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0AB266A1-9344-49E7-8050-7FBD0C380E0A}" type="sibTrans" cxnId="{36291337-5FAD-4AC7-8C2A-EE77DE7B181E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49A49417-F951-41C8-ADFD-5633796114E0}">
      <dgm:prSet phldrT="[Text]" phldr="0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چراغ سیگنال</a:t>
          </a:r>
        </a:p>
      </dgm:t>
    </dgm:pt>
    <dgm:pt modelId="{D5524BA6-9324-46DA-9A18-A6E6E8CF4E80}" type="parTrans" cxnId="{A81EC850-5126-4D70-9D44-E72049FDE64A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0EEB7098-FF88-40D6-88EE-CB1F68A7D52E}" type="sibTrans" cxnId="{A81EC850-5126-4D70-9D44-E72049FDE64A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97FCA9F2-A715-4AF0-96E7-D5BAFE0410EC}">
      <dgm:prSet phldrT="[Text]" phldr="0"/>
      <dgm:spPr/>
      <dgm:t>
        <a:bodyPr/>
        <a:lstStyle/>
        <a:p>
          <a:pPr rtl="1"/>
          <a:r>
            <a:rPr lang="en-US" dirty="0">
              <a:latin typeface="Yekan Bakh" panose="00000500000000000000" pitchFamily="2" charset="-78"/>
              <a:cs typeface="Yekan Bakh" panose="00000500000000000000" pitchFamily="2" charset="-78"/>
            </a:rPr>
            <a:t>RST</a:t>
          </a:r>
          <a:endParaRPr lang="fa-IR" dirty="0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F1859974-7DB9-4401-928B-A230D117F6AE}" type="parTrans" cxnId="{4641488D-A78A-4750-A13A-6BB3A4C16A97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0DEDCD89-5B7A-40AC-9BB4-EDE474F8E930}" type="sibTrans" cxnId="{4641488D-A78A-4750-A13A-6BB3A4C16A97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E7A8EB72-49AF-484D-B95A-61B2F8220804}">
      <dgm:prSet phldrT="[Text]" phldr="0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نمایش دهنده ولتاژ و جریان </a:t>
          </a:r>
        </a:p>
      </dgm:t>
    </dgm:pt>
    <dgm:pt modelId="{FC9F046D-CC40-43ED-8AD0-18C9CBF9DAD2}" type="parTrans" cxnId="{F456A133-B231-4734-8239-782A8FA3D49D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60EE35C1-32BB-4589-BA15-6A5BF684DE18}" type="sibTrans" cxnId="{F456A133-B231-4734-8239-782A8FA3D49D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28496F48-05F7-4B17-B038-9611968ED196}">
      <dgm:prSet phldrT="[Text]" phldr="0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نمایش دهنده ولتاژ </a:t>
          </a:r>
        </a:p>
      </dgm:t>
    </dgm:pt>
    <dgm:pt modelId="{D4577014-704F-47D6-96BA-B7B3FCAAA573}" type="parTrans" cxnId="{326122E6-827C-4085-8673-84C698BD8283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C0449D26-BBC6-4958-B017-7ADB092CBC9D}" type="sibTrans" cxnId="{326122E6-827C-4085-8673-84C698BD8283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8FD5A442-452D-4935-964B-E3179572B796}">
      <dgm:prSet phldrT="[Text]" phldr="0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نمایش دهنده ولتاژ</a:t>
          </a:r>
        </a:p>
      </dgm:t>
    </dgm:pt>
    <dgm:pt modelId="{6635DFB1-EB53-4600-9F56-F9670016B821}" type="parTrans" cxnId="{4D16167D-D598-4F61-BDF3-952B7B47D332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F31E6335-3C18-46B1-9264-D69D09537460}" type="sibTrans" cxnId="{4D16167D-D598-4F61-BDF3-952B7B47D332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94FCD035-244C-4B3D-AED4-D724440D8F30}">
      <dgm:prSet phldrT="[Text]" phldr="0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نمایش دهنده جریان</a:t>
          </a:r>
        </a:p>
      </dgm:t>
    </dgm:pt>
    <dgm:pt modelId="{57BD382A-1413-4D98-A2C0-E4AF310CB7B8}" type="parTrans" cxnId="{DCF5FBEE-A588-4725-8621-8590773D2298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B54D1410-AFF1-43E3-AF9E-9C951126BA06}" type="sibTrans" cxnId="{DCF5FBEE-A588-4725-8621-8590773D2298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7D996A70-846F-40BB-B279-B777808C72B1}">
      <dgm:prSet phldrT="[Text]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نمایش دهنده ولتاژ و جریان </a:t>
          </a:r>
        </a:p>
      </dgm:t>
    </dgm:pt>
    <dgm:pt modelId="{21381A48-F28D-4470-B218-B8E4876B4CAC}" type="parTrans" cxnId="{C2FB4CCD-A116-4285-844D-ADBA98B01446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25F0EE6B-311A-4DDD-A4DF-490C2DF0D704}" type="sibTrans" cxnId="{C2FB4CCD-A116-4285-844D-ADBA98B01446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9E804177-56CE-42D0-8005-076C8A1BF1B4}">
      <dgm:prSet phldrT="[Text]" phldr="0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سری 96</a:t>
          </a:r>
        </a:p>
      </dgm:t>
    </dgm:pt>
    <dgm:pt modelId="{2124B5BB-5D3D-4710-9B8E-AE57B4F5E7F9}" type="parTrans" cxnId="{885C0CB1-51FB-47FC-86DD-EA9DFF606587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525D2E5A-7D55-4E16-9289-D89D1BABBEF8}" type="sibTrans" cxnId="{885C0CB1-51FB-47FC-86DD-EA9DFF606587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D62A6396-34F4-4A49-9180-3683052A35CD}">
      <dgm:prSet phldrT="[Text]" phldr="0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سری 144</a:t>
          </a:r>
        </a:p>
      </dgm:t>
    </dgm:pt>
    <dgm:pt modelId="{745F2D77-E266-48BF-9ECB-423B529ABF0E}" type="parTrans" cxnId="{7B662C00-CB78-4925-A7ED-CD8BC252D823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DAD4577D-F7FC-46F3-985E-50EA466EB2FC}" type="sibTrans" cxnId="{7B662C00-CB78-4925-A7ED-CD8BC252D823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E05C5940-BDFD-49BE-B120-D918D9CAC8CD}">
      <dgm:prSet phldrT="[Text]" phldr="0"/>
      <dgm:spPr/>
      <dgm:t>
        <a:bodyPr/>
        <a:lstStyle/>
        <a:p>
          <a:pPr rtl="1"/>
          <a:r>
            <a:rPr lang="fa-IR" dirty="0">
              <a:latin typeface="Yekan Bakh" panose="00000500000000000000" pitchFamily="2" charset="-78"/>
              <a:cs typeface="Yekan Bakh" panose="00000500000000000000" pitchFamily="2" charset="-78"/>
            </a:rPr>
            <a:t>سری 48</a:t>
          </a:r>
        </a:p>
      </dgm:t>
    </dgm:pt>
    <dgm:pt modelId="{B824A74D-18EE-4F74-A5DE-1C266F4E883C}" type="parTrans" cxnId="{8C6AE906-4CE7-421D-81DC-50C7A5E84081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161F5898-9724-40D2-A9A4-5F70FDA3925D}" type="sibTrans" cxnId="{8C6AE906-4CE7-421D-81DC-50C7A5E84081}">
      <dgm:prSet/>
      <dgm:spPr/>
      <dgm:t>
        <a:bodyPr/>
        <a:lstStyle/>
        <a:p>
          <a:pPr rtl="1"/>
          <a:endParaRPr lang="fa-IR">
            <a:latin typeface="Yekan Bakh" panose="00000500000000000000" pitchFamily="2" charset="-78"/>
            <a:cs typeface="Yekan Bakh" panose="00000500000000000000" pitchFamily="2" charset="-78"/>
          </a:endParaRPr>
        </a:p>
      </dgm:t>
    </dgm:pt>
    <dgm:pt modelId="{FCC529CD-119B-42B0-AAAC-7417A67E8C06}" type="pres">
      <dgm:prSet presAssocID="{A6E8319D-B8EC-4144-AA08-048CFE0A1EC1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</dgm:pt>
    <dgm:pt modelId="{32D5D46D-B49A-4101-BAB6-3FF41CA72F42}" type="pres">
      <dgm:prSet presAssocID="{D9C743A4-E424-4BF1-A7F9-C58878A6811D}" presName="root1" presStyleCnt="0"/>
      <dgm:spPr/>
    </dgm:pt>
    <dgm:pt modelId="{11BA524D-6783-4D0B-A790-A4D903AEDA6E}" type="pres">
      <dgm:prSet presAssocID="{D9C743A4-E424-4BF1-A7F9-C58878A6811D}" presName="LevelOneTextNode" presStyleLbl="node0" presStyleIdx="0" presStyleCnt="1">
        <dgm:presLayoutVars>
          <dgm:chPref val="3"/>
        </dgm:presLayoutVars>
      </dgm:prSet>
      <dgm:spPr/>
    </dgm:pt>
    <dgm:pt modelId="{94B22DE4-A2CF-439C-88A6-EEA2AEFCE223}" type="pres">
      <dgm:prSet presAssocID="{D9C743A4-E424-4BF1-A7F9-C58878A6811D}" presName="level2hierChild" presStyleCnt="0"/>
      <dgm:spPr/>
    </dgm:pt>
    <dgm:pt modelId="{39BB32F1-18F2-47FD-9445-AE8A65675981}" type="pres">
      <dgm:prSet presAssocID="{D5524BA6-9324-46DA-9A18-A6E6E8CF4E80}" presName="conn2-1" presStyleLbl="parChTrans1D2" presStyleIdx="0" presStyleCnt="2"/>
      <dgm:spPr/>
    </dgm:pt>
    <dgm:pt modelId="{6146A510-4BDF-4382-9648-F29737F7A695}" type="pres">
      <dgm:prSet presAssocID="{D5524BA6-9324-46DA-9A18-A6E6E8CF4E80}" presName="connTx" presStyleLbl="parChTrans1D2" presStyleIdx="0" presStyleCnt="2"/>
      <dgm:spPr/>
    </dgm:pt>
    <dgm:pt modelId="{DEDD7C07-1E7F-4CB9-A33D-C8058C16E898}" type="pres">
      <dgm:prSet presAssocID="{49A49417-F951-41C8-ADFD-5633796114E0}" presName="root2" presStyleCnt="0"/>
      <dgm:spPr/>
    </dgm:pt>
    <dgm:pt modelId="{854959E2-6555-4DED-A4DA-CE8E09460CDC}" type="pres">
      <dgm:prSet presAssocID="{49A49417-F951-41C8-ADFD-5633796114E0}" presName="LevelTwoTextNode" presStyleLbl="node2" presStyleIdx="0" presStyleCnt="2">
        <dgm:presLayoutVars>
          <dgm:chPref val="3"/>
        </dgm:presLayoutVars>
      </dgm:prSet>
      <dgm:spPr/>
    </dgm:pt>
    <dgm:pt modelId="{D27CDCEF-FEDC-4ADF-A2AF-512EC9DBC273}" type="pres">
      <dgm:prSet presAssocID="{49A49417-F951-41C8-ADFD-5633796114E0}" presName="level3hierChild" presStyleCnt="0"/>
      <dgm:spPr/>
    </dgm:pt>
    <dgm:pt modelId="{C6B09D23-2118-40BE-A193-9035C9B917A1}" type="pres">
      <dgm:prSet presAssocID="{F1859974-7DB9-4401-928B-A230D117F6AE}" presName="conn2-1" presStyleLbl="parChTrans1D3" presStyleIdx="0" presStyleCnt="8"/>
      <dgm:spPr/>
    </dgm:pt>
    <dgm:pt modelId="{9D189DF3-5FB4-4E06-8E7F-884681C18E08}" type="pres">
      <dgm:prSet presAssocID="{F1859974-7DB9-4401-928B-A230D117F6AE}" presName="connTx" presStyleLbl="parChTrans1D3" presStyleIdx="0" presStyleCnt="8"/>
      <dgm:spPr/>
    </dgm:pt>
    <dgm:pt modelId="{8222B59B-A752-4E29-9FEC-CDC840A66C4A}" type="pres">
      <dgm:prSet presAssocID="{97FCA9F2-A715-4AF0-96E7-D5BAFE0410EC}" presName="root2" presStyleCnt="0"/>
      <dgm:spPr/>
    </dgm:pt>
    <dgm:pt modelId="{3C43D548-CE9A-4D5A-862F-C782600DEA88}" type="pres">
      <dgm:prSet presAssocID="{97FCA9F2-A715-4AF0-96E7-D5BAFE0410EC}" presName="LevelTwoTextNode" presStyleLbl="node3" presStyleIdx="0" presStyleCnt="8">
        <dgm:presLayoutVars>
          <dgm:chPref val="3"/>
        </dgm:presLayoutVars>
      </dgm:prSet>
      <dgm:spPr/>
    </dgm:pt>
    <dgm:pt modelId="{CB08BB93-A8AE-4545-AA32-5C879C1AC5EF}" type="pres">
      <dgm:prSet presAssocID="{97FCA9F2-A715-4AF0-96E7-D5BAFE0410EC}" presName="level3hierChild" presStyleCnt="0"/>
      <dgm:spPr/>
    </dgm:pt>
    <dgm:pt modelId="{20E04553-685C-4FAD-A607-9BA9E1583A93}" type="pres">
      <dgm:prSet presAssocID="{6635DFB1-EB53-4600-9F56-F9670016B821}" presName="conn2-1" presStyleLbl="parChTrans1D3" presStyleIdx="1" presStyleCnt="8"/>
      <dgm:spPr/>
    </dgm:pt>
    <dgm:pt modelId="{EDC4E94A-3267-4BF2-89B5-B982621C6528}" type="pres">
      <dgm:prSet presAssocID="{6635DFB1-EB53-4600-9F56-F9670016B821}" presName="connTx" presStyleLbl="parChTrans1D3" presStyleIdx="1" presStyleCnt="8"/>
      <dgm:spPr/>
    </dgm:pt>
    <dgm:pt modelId="{2AE50C1E-D0E0-4509-A861-BDCC773428BA}" type="pres">
      <dgm:prSet presAssocID="{8FD5A442-452D-4935-964B-E3179572B796}" presName="root2" presStyleCnt="0"/>
      <dgm:spPr/>
    </dgm:pt>
    <dgm:pt modelId="{A97A6E1E-F91C-43F3-81F9-BAEA47811200}" type="pres">
      <dgm:prSet presAssocID="{8FD5A442-452D-4935-964B-E3179572B796}" presName="LevelTwoTextNode" presStyleLbl="node3" presStyleIdx="1" presStyleCnt="8">
        <dgm:presLayoutVars>
          <dgm:chPref val="3"/>
        </dgm:presLayoutVars>
      </dgm:prSet>
      <dgm:spPr/>
    </dgm:pt>
    <dgm:pt modelId="{6FB347BE-34E3-42E1-84D1-7FF8780D323D}" type="pres">
      <dgm:prSet presAssocID="{8FD5A442-452D-4935-964B-E3179572B796}" presName="level3hierChild" presStyleCnt="0"/>
      <dgm:spPr/>
    </dgm:pt>
    <dgm:pt modelId="{C28EE11C-047C-4CBA-9EA3-0034D68A22A7}" type="pres">
      <dgm:prSet presAssocID="{57BD382A-1413-4D98-A2C0-E4AF310CB7B8}" presName="conn2-1" presStyleLbl="parChTrans1D3" presStyleIdx="2" presStyleCnt="8"/>
      <dgm:spPr/>
    </dgm:pt>
    <dgm:pt modelId="{AC6BC33B-1142-4EAB-8924-FCC192F079CB}" type="pres">
      <dgm:prSet presAssocID="{57BD382A-1413-4D98-A2C0-E4AF310CB7B8}" presName="connTx" presStyleLbl="parChTrans1D3" presStyleIdx="2" presStyleCnt="8"/>
      <dgm:spPr/>
    </dgm:pt>
    <dgm:pt modelId="{72A174C3-B14F-4010-9E3A-B750A56B8CEA}" type="pres">
      <dgm:prSet presAssocID="{94FCD035-244C-4B3D-AED4-D724440D8F30}" presName="root2" presStyleCnt="0"/>
      <dgm:spPr/>
    </dgm:pt>
    <dgm:pt modelId="{72F73B79-2D47-409E-AAF3-C7C4A243C562}" type="pres">
      <dgm:prSet presAssocID="{94FCD035-244C-4B3D-AED4-D724440D8F30}" presName="LevelTwoTextNode" presStyleLbl="node3" presStyleIdx="2" presStyleCnt="8">
        <dgm:presLayoutVars>
          <dgm:chPref val="3"/>
        </dgm:presLayoutVars>
      </dgm:prSet>
      <dgm:spPr/>
    </dgm:pt>
    <dgm:pt modelId="{69314AF3-75CF-47A6-A7EE-5E8E845D1831}" type="pres">
      <dgm:prSet presAssocID="{94FCD035-244C-4B3D-AED4-D724440D8F30}" presName="level3hierChild" presStyleCnt="0"/>
      <dgm:spPr/>
    </dgm:pt>
    <dgm:pt modelId="{A919CD38-4BEE-4D13-A7C5-F3F297244271}" type="pres">
      <dgm:prSet presAssocID="{21381A48-F28D-4470-B218-B8E4876B4CAC}" presName="conn2-1" presStyleLbl="parChTrans1D3" presStyleIdx="3" presStyleCnt="8"/>
      <dgm:spPr/>
    </dgm:pt>
    <dgm:pt modelId="{B0F9EEC0-D7AA-4474-A07D-C504F90E4876}" type="pres">
      <dgm:prSet presAssocID="{21381A48-F28D-4470-B218-B8E4876B4CAC}" presName="connTx" presStyleLbl="parChTrans1D3" presStyleIdx="3" presStyleCnt="8"/>
      <dgm:spPr/>
    </dgm:pt>
    <dgm:pt modelId="{B09B750D-221D-4FED-BC22-D624C1E5CDDE}" type="pres">
      <dgm:prSet presAssocID="{7D996A70-846F-40BB-B279-B777808C72B1}" presName="root2" presStyleCnt="0"/>
      <dgm:spPr/>
    </dgm:pt>
    <dgm:pt modelId="{069F95F9-4472-4363-959D-9CD34F7CD4AC}" type="pres">
      <dgm:prSet presAssocID="{7D996A70-846F-40BB-B279-B777808C72B1}" presName="LevelTwoTextNode" presStyleLbl="node3" presStyleIdx="3" presStyleCnt="8">
        <dgm:presLayoutVars>
          <dgm:chPref val="3"/>
        </dgm:presLayoutVars>
      </dgm:prSet>
      <dgm:spPr/>
    </dgm:pt>
    <dgm:pt modelId="{150E0EBD-E080-4E1B-876E-6BA6F446F9AE}" type="pres">
      <dgm:prSet presAssocID="{7D996A70-846F-40BB-B279-B777808C72B1}" presName="level3hierChild" presStyleCnt="0"/>
      <dgm:spPr/>
    </dgm:pt>
    <dgm:pt modelId="{4F488716-8411-4766-93D8-6D358DD9C774}" type="pres">
      <dgm:prSet presAssocID="{FC9F046D-CC40-43ED-8AD0-18C9CBF9DAD2}" presName="conn2-1" presStyleLbl="parChTrans1D3" presStyleIdx="4" presStyleCnt="8"/>
      <dgm:spPr/>
    </dgm:pt>
    <dgm:pt modelId="{66011269-9380-49AE-B1F8-EEA69EE8008A}" type="pres">
      <dgm:prSet presAssocID="{FC9F046D-CC40-43ED-8AD0-18C9CBF9DAD2}" presName="connTx" presStyleLbl="parChTrans1D3" presStyleIdx="4" presStyleCnt="8"/>
      <dgm:spPr/>
    </dgm:pt>
    <dgm:pt modelId="{99747DEF-CFE2-41BD-9AC0-D75CAE961FD9}" type="pres">
      <dgm:prSet presAssocID="{E7A8EB72-49AF-484D-B95A-61B2F8220804}" presName="root2" presStyleCnt="0"/>
      <dgm:spPr/>
    </dgm:pt>
    <dgm:pt modelId="{E525295C-3025-4A3B-AED4-E6781124A2C4}" type="pres">
      <dgm:prSet presAssocID="{E7A8EB72-49AF-484D-B95A-61B2F8220804}" presName="LevelTwoTextNode" presStyleLbl="node3" presStyleIdx="4" presStyleCnt="8">
        <dgm:presLayoutVars>
          <dgm:chPref val="3"/>
        </dgm:presLayoutVars>
      </dgm:prSet>
      <dgm:spPr/>
    </dgm:pt>
    <dgm:pt modelId="{D1C9D5B7-EFC7-4ECD-99A0-A4D03148EF39}" type="pres">
      <dgm:prSet presAssocID="{E7A8EB72-49AF-484D-B95A-61B2F8220804}" presName="level3hierChild" presStyleCnt="0"/>
      <dgm:spPr/>
    </dgm:pt>
    <dgm:pt modelId="{E8BE0C6F-08EA-4C0C-A3B5-ABF732094D03}" type="pres">
      <dgm:prSet presAssocID="{D4577014-704F-47D6-96BA-B7B3FCAAA573}" presName="conn2-1" presStyleLbl="parChTrans1D2" presStyleIdx="1" presStyleCnt="2"/>
      <dgm:spPr/>
    </dgm:pt>
    <dgm:pt modelId="{EA24CE4B-1010-48D7-BA5E-8CE98637310C}" type="pres">
      <dgm:prSet presAssocID="{D4577014-704F-47D6-96BA-B7B3FCAAA573}" presName="connTx" presStyleLbl="parChTrans1D2" presStyleIdx="1" presStyleCnt="2"/>
      <dgm:spPr/>
    </dgm:pt>
    <dgm:pt modelId="{B605CDF9-82BE-4322-99D5-993B701ADC5D}" type="pres">
      <dgm:prSet presAssocID="{28496F48-05F7-4B17-B038-9611968ED196}" presName="root2" presStyleCnt="0"/>
      <dgm:spPr/>
    </dgm:pt>
    <dgm:pt modelId="{97E30B43-90A0-440F-B2AD-2F34727F490C}" type="pres">
      <dgm:prSet presAssocID="{28496F48-05F7-4B17-B038-9611968ED196}" presName="LevelTwoTextNode" presStyleLbl="node2" presStyleIdx="1" presStyleCnt="2">
        <dgm:presLayoutVars>
          <dgm:chPref val="3"/>
        </dgm:presLayoutVars>
      </dgm:prSet>
      <dgm:spPr/>
    </dgm:pt>
    <dgm:pt modelId="{D2A5B0C8-3BDA-4DFA-A17D-C5F522964388}" type="pres">
      <dgm:prSet presAssocID="{28496F48-05F7-4B17-B038-9611968ED196}" presName="level3hierChild" presStyleCnt="0"/>
      <dgm:spPr/>
    </dgm:pt>
    <dgm:pt modelId="{9130220A-E664-4FB9-8608-3CFAC6C959CA}" type="pres">
      <dgm:prSet presAssocID="{2124B5BB-5D3D-4710-9B8E-AE57B4F5E7F9}" presName="conn2-1" presStyleLbl="parChTrans1D3" presStyleIdx="5" presStyleCnt="8"/>
      <dgm:spPr/>
    </dgm:pt>
    <dgm:pt modelId="{5DFFC8D6-7608-41DB-BC43-7EC9D7A07D6E}" type="pres">
      <dgm:prSet presAssocID="{2124B5BB-5D3D-4710-9B8E-AE57B4F5E7F9}" presName="connTx" presStyleLbl="parChTrans1D3" presStyleIdx="5" presStyleCnt="8"/>
      <dgm:spPr/>
    </dgm:pt>
    <dgm:pt modelId="{965CF255-2416-4B44-83B0-C9AAD8576EB3}" type="pres">
      <dgm:prSet presAssocID="{9E804177-56CE-42D0-8005-076C8A1BF1B4}" presName="root2" presStyleCnt="0"/>
      <dgm:spPr/>
    </dgm:pt>
    <dgm:pt modelId="{7E0EEA89-A819-426F-ADFC-E0399891483D}" type="pres">
      <dgm:prSet presAssocID="{9E804177-56CE-42D0-8005-076C8A1BF1B4}" presName="LevelTwoTextNode" presStyleLbl="node3" presStyleIdx="5" presStyleCnt="8">
        <dgm:presLayoutVars>
          <dgm:chPref val="3"/>
        </dgm:presLayoutVars>
      </dgm:prSet>
      <dgm:spPr/>
    </dgm:pt>
    <dgm:pt modelId="{A9B146AB-0DE3-4DB7-AF0D-35C9DE463D06}" type="pres">
      <dgm:prSet presAssocID="{9E804177-56CE-42D0-8005-076C8A1BF1B4}" presName="level3hierChild" presStyleCnt="0"/>
      <dgm:spPr/>
    </dgm:pt>
    <dgm:pt modelId="{BBAD3E05-4F2F-4C4C-9A07-E7E33AD726E3}" type="pres">
      <dgm:prSet presAssocID="{B824A74D-18EE-4F74-A5DE-1C266F4E883C}" presName="conn2-1" presStyleLbl="parChTrans1D3" presStyleIdx="6" presStyleCnt="8"/>
      <dgm:spPr/>
    </dgm:pt>
    <dgm:pt modelId="{F29EBAFF-FEA7-419C-BFFD-A1D2AD0AA97D}" type="pres">
      <dgm:prSet presAssocID="{B824A74D-18EE-4F74-A5DE-1C266F4E883C}" presName="connTx" presStyleLbl="parChTrans1D3" presStyleIdx="6" presStyleCnt="8"/>
      <dgm:spPr/>
    </dgm:pt>
    <dgm:pt modelId="{1B8B6A4B-ACCC-4149-964E-0F67259A8328}" type="pres">
      <dgm:prSet presAssocID="{E05C5940-BDFD-49BE-B120-D918D9CAC8CD}" presName="root2" presStyleCnt="0"/>
      <dgm:spPr/>
    </dgm:pt>
    <dgm:pt modelId="{57845E49-FCA9-40DC-9762-2606E2ADC98D}" type="pres">
      <dgm:prSet presAssocID="{E05C5940-BDFD-49BE-B120-D918D9CAC8CD}" presName="LevelTwoTextNode" presStyleLbl="node3" presStyleIdx="6" presStyleCnt="8">
        <dgm:presLayoutVars>
          <dgm:chPref val="3"/>
        </dgm:presLayoutVars>
      </dgm:prSet>
      <dgm:spPr/>
    </dgm:pt>
    <dgm:pt modelId="{52A6EBC6-4A5D-40DA-A8F2-703155B8A21A}" type="pres">
      <dgm:prSet presAssocID="{E05C5940-BDFD-49BE-B120-D918D9CAC8CD}" presName="level3hierChild" presStyleCnt="0"/>
      <dgm:spPr/>
    </dgm:pt>
    <dgm:pt modelId="{090D9F25-63B4-4342-A327-8051E0DDCDFC}" type="pres">
      <dgm:prSet presAssocID="{745F2D77-E266-48BF-9ECB-423B529ABF0E}" presName="conn2-1" presStyleLbl="parChTrans1D3" presStyleIdx="7" presStyleCnt="8"/>
      <dgm:spPr/>
    </dgm:pt>
    <dgm:pt modelId="{12C13D81-FC55-46F9-8766-43696B2677D5}" type="pres">
      <dgm:prSet presAssocID="{745F2D77-E266-48BF-9ECB-423B529ABF0E}" presName="connTx" presStyleLbl="parChTrans1D3" presStyleIdx="7" presStyleCnt="8"/>
      <dgm:spPr/>
    </dgm:pt>
    <dgm:pt modelId="{92F5FD58-C088-44BA-8B67-52688C70CB53}" type="pres">
      <dgm:prSet presAssocID="{D62A6396-34F4-4A49-9180-3683052A35CD}" presName="root2" presStyleCnt="0"/>
      <dgm:spPr/>
    </dgm:pt>
    <dgm:pt modelId="{3773F6EA-47CC-42B4-A727-13AACE13A79E}" type="pres">
      <dgm:prSet presAssocID="{D62A6396-34F4-4A49-9180-3683052A35CD}" presName="LevelTwoTextNode" presStyleLbl="node3" presStyleIdx="7" presStyleCnt="8">
        <dgm:presLayoutVars>
          <dgm:chPref val="3"/>
        </dgm:presLayoutVars>
      </dgm:prSet>
      <dgm:spPr/>
    </dgm:pt>
    <dgm:pt modelId="{0A74A95F-B9F0-44B3-8EEB-4FA093184651}" type="pres">
      <dgm:prSet presAssocID="{D62A6396-34F4-4A49-9180-3683052A35CD}" presName="level3hierChild" presStyleCnt="0"/>
      <dgm:spPr/>
    </dgm:pt>
  </dgm:ptLst>
  <dgm:cxnLst>
    <dgm:cxn modelId="{7B662C00-CB78-4925-A7ED-CD8BC252D823}" srcId="{28496F48-05F7-4B17-B038-9611968ED196}" destId="{D62A6396-34F4-4A49-9180-3683052A35CD}" srcOrd="2" destOrd="0" parTransId="{745F2D77-E266-48BF-9ECB-423B529ABF0E}" sibTransId="{DAD4577D-F7FC-46F3-985E-50EA466EB2FC}"/>
    <dgm:cxn modelId="{8C6AE906-4CE7-421D-81DC-50C7A5E84081}" srcId="{28496F48-05F7-4B17-B038-9611968ED196}" destId="{E05C5940-BDFD-49BE-B120-D918D9CAC8CD}" srcOrd="1" destOrd="0" parTransId="{B824A74D-18EE-4F74-A5DE-1C266F4E883C}" sibTransId="{161F5898-9724-40D2-A9A4-5F70FDA3925D}"/>
    <dgm:cxn modelId="{9A325509-366D-423E-BEB0-1ACAA3312245}" type="presOf" srcId="{FC9F046D-CC40-43ED-8AD0-18C9CBF9DAD2}" destId="{66011269-9380-49AE-B1F8-EEA69EE8008A}" srcOrd="1" destOrd="0" presId="urn:microsoft.com/office/officeart/2005/8/layout/hierarchy2"/>
    <dgm:cxn modelId="{556B500A-0623-4088-9939-DB65F7932C5D}" type="presOf" srcId="{21381A48-F28D-4470-B218-B8E4876B4CAC}" destId="{A919CD38-4BEE-4D13-A7C5-F3F297244271}" srcOrd="0" destOrd="0" presId="urn:microsoft.com/office/officeart/2005/8/layout/hierarchy2"/>
    <dgm:cxn modelId="{7FB50B11-990D-40B7-89CB-3FCCBD60A09C}" type="presOf" srcId="{F1859974-7DB9-4401-928B-A230D117F6AE}" destId="{9D189DF3-5FB4-4E06-8E7F-884681C18E08}" srcOrd="1" destOrd="0" presId="urn:microsoft.com/office/officeart/2005/8/layout/hierarchy2"/>
    <dgm:cxn modelId="{93842214-CA4E-4C18-AAE5-E415E2249A9B}" type="presOf" srcId="{F1859974-7DB9-4401-928B-A230D117F6AE}" destId="{C6B09D23-2118-40BE-A193-9035C9B917A1}" srcOrd="0" destOrd="0" presId="urn:microsoft.com/office/officeart/2005/8/layout/hierarchy2"/>
    <dgm:cxn modelId="{476B4514-1C8D-4A13-9CF1-A8496852418C}" type="presOf" srcId="{2124B5BB-5D3D-4710-9B8E-AE57B4F5E7F9}" destId="{5DFFC8D6-7608-41DB-BC43-7EC9D7A07D6E}" srcOrd="1" destOrd="0" presId="urn:microsoft.com/office/officeart/2005/8/layout/hierarchy2"/>
    <dgm:cxn modelId="{949F531A-8FB7-47A8-8AA5-A2C336753A34}" type="presOf" srcId="{6635DFB1-EB53-4600-9F56-F9670016B821}" destId="{20E04553-685C-4FAD-A607-9BA9E1583A93}" srcOrd="0" destOrd="0" presId="urn:microsoft.com/office/officeart/2005/8/layout/hierarchy2"/>
    <dgm:cxn modelId="{F59C6D1B-4273-4A3C-A262-677601C296EA}" type="presOf" srcId="{2124B5BB-5D3D-4710-9B8E-AE57B4F5E7F9}" destId="{9130220A-E664-4FB9-8608-3CFAC6C959CA}" srcOrd="0" destOrd="0" presId="urn:microsoft.com/office/officeart/2005/8/layout/hierarchy2"/>
    <dgm:cxn modelId="{F9A5CF1F-4A9A-4E6F-9209-74607869134E}" type="presOf" srcId="{D5524BA6-9324-46DA-9A18-A6E6E8CF4E80}" destId="{6146A510-4BDF-4382-9648-F29737F7A695}" srcOrd="1" destOrd="0" presId="urn:microsoft.com/office/officeart/2005/8/layout/hierarchy2"/>
    <dgm:cxn modelId="{32323E22-A485-40A6-862C-5B95474F1F83}" type="presOf" srcId="{6635DFB1-EB53-4600-9F56-F9670016B821}" destId="{EDC4E94A-3267-4BF2-89B5-B982621C6528}" srcOrd="1" destOrd="0" presId="urn:microsoft.com/office/officeart/2005/8/layout/hierarchy2"/>
    <dgm:cxn modelId="{F456A133-B231-4734-8239-782A8FA3D49D}" srcId="{49A49417-F951-41C8-ADFD-5633796114E0}" destId="{E7A8EB72-49AF-484D-B95A-61B2F8220804}" srcOrd="4" destOrd="0" parTransId="{FC9F046D-CC40-43ED-8AD0-18C9CBF9DAD2}" sibTransId="{60EE35C1-32BB-4589-BA15-6A5BF684DE18}"/>
    <dgm:cxn modelId="{36291337-5FAD-4AC7-8C2A-EE77DE7B181E}" srcId="{A6E8319D-B8EC-4144-AA08-048CFE0A1EC1}" destId="{D9C743A4-E424-4BF1-A7F9-C58878A6811D}" srcOrd="0" destOrd="0" parTransId="{C6E28737-24E3-48F5-8847-5D4646FBA9B8}" sibTransId="{0AB266A1-9344-49E7-8050-7FBD0C380E0A}"/>
    <dgm:cxn modelId="{75CEE33E-6770-45B2-82B4-EB0A20ABB219}" type="presOf" srcId="{D62A6396-34F4-4A49-9180-3683052A35CD}" destId="{3773F6EA-47CC-42B4-A727-13AACE13A79E}" srcOrd="0" destOrd="0" presId="urn:microsoft.com/office/officeart/2005/8/layout/hierarchy2"/>
    <dgm:cxn modelId="{1AA0C44B-B726-4078-B6B4-45553E44C5D7}" type="presOf" srcId="{D4577014-704F-47D6-96BA-B7B3FCAAA573}" destId="{EA24CE4B-1010-48D7-BA5E-8CE98637310C}" srcOrd="1" destOrd="0" presId="urn:microsoft.com/office/officeart/2005/8/layout/hierarchy2"/>
    <dgm:cxn modelId="{5F07634C-AA58-40A2-A0E2-FAD437451A8E}" type="presOf" srcId="{D5524BA6-9324-46DA-9A18-A6E6E8CF4E80}" destId="{39BB32F1-18F2-47FD-9445-AE8A65675981}" srcOrd="0" destOrd="0" presId="urn:microsoft.com/office/officeart/2005/8/layout/hierarchy2"/>
    <dgm:cxn modelId="{A81EC850-5126-4D70-9D44-E72049FDE64A}" srcId="{D9C743A4-E424-4BF1-A7F9-C58878A6811D}" destId="{49A49417-F951-41C8-ADFD-5633796114E0}" srcOrd="0" destOrd="0" parTransId="{D5524BA6-9324-46DA-9A18-A6E6E8CF4E80}" sibTransId="{0EEB7098-FF88-40D6-88EE-CB1F68A7D52E}"/>
    <dgm:cxn modelId="{96BCBC51-664B-489B-9D6D-84B8DD8655D5}" type="presOf" srcId="{7D996A70-846F-40BB-B279-B777808C72B1}" destId="{069F95F9-4472-4363-959D-9CD34F7CD4AC}" srcOrd="0" destOrd="0" presId="urn:microsoft.com/office/officeart/2005/8/layout/hierarchy2"/>
    <dgm:cxn modelId="{154FE967-B2AB-4849-A6DA-A10C81A482A0}" type="presOf" srcId="{E05C5940-BDFD-49BE-B120-D918D9CAC8CD}" destId="{57845E49-FCA9-40DC-9762-2606E2ADC98D}" srcOrd="0" destOrd="0" presId="urn:microsoft.com/office/officeart/2005/8/layout/hierarchy2"/>
    <dgm:cxn modelId="{0FB6BF75-488A-4871-93BC-3BA1066B9A7B}" type="presOf" srcId="{D9C743A4-E424-4BF1-A7F9-C58878A6811D}" destId="{11BA524D-6783-4D0B-A790-A4D903AEDA6E}" srcOrd="0" destOrd="0" presId="urn:microsoft.com/office/officeart/2005/8/layout/hierarchy2"/>
    <dgm:cxn modelId="{1372D778-2E29-490C-B21F-7EC9DFFA45B9}" type="presOf" srcId="{B824A74D-18EE-4F74-A5DE-1C266F4E883C}" destId="{BBAD3E05-4F2F-4C4C-9A07-E7E33AD726E3}" srcOrd="0" destOrd="0" presId="urn:microsoft.com/office/officeart/2005/8/layout/hierarchy2"/>
    <dgm:cxn modelId="{5AD15379-1291-4D35-BDE5-9491B13CDF29}" type="presOf" srcId="{49A49417-F951-41C8-ADFD-5633796114E0}" destId="{854959E2-6555-4DED-A4DA-CE8E09460CDC}" srcOrd="0" destOrd="0" presId="urn:microsoft.com/office/officeart/2005/8/layout/hierarchy2"/>
    <dgm:cxn modelId="{F44DC579-EB27-4237-81D2-998E88D60259}" type="presOf" srcId="{8FD5A442-452D-4935-964B-E3179572B796}" destId="{A97A6E1E-F91C-43F3-81F9-BAEA47811200}" srcOrd="0" destOrd="0" presId="urn:microsoft.com/office/officeart/2005/8/layout/hierarchy2"/>
    <dgm:cxn modelId="{4D16167D-D598-4F61-BDF3-952B7B47D332}" srcId="{49A49417-F951-41C8-ADFD-5633796114E0}" destId="{8FD5A442-452D-4935-964B-E3179572B796}" srcOrd="1" destOrd="0" parTransId="{6635DFB1-EB53-4600-9F56-F9670016B821}" sibTransId="{F31E6335-3C18-46B1-9264-D69D09537460}"/>
    <dgm:cxn modelId="{4411777F-B005-41A8-A867-8B1F1C6D38CF}" type="presOf" srcId="{57BD382A-1413-4D98-A2C0-E4AF310CB7B8}" destId="{C28EE11C-047C-4CBA-9EA3-0034D68A22A7}" srcOrd="0" destOrd="0" presId="urn:microsoft.com/office/officeart/2005/8/layout/hierarchy2"/>
    <dgm:cxn modelId="{7FE06886-B8EB-469F-892A-5815B4921532}" type="presOf" srcId="{9E804177-56CE-42D0-8005-076C8A1BF1B4}" destId="{7E0EEA89-A819-426F-ADFC-E0399891483D}" srcOrd="0" destOrd="0" presId="urn:microsoft.com/office/officeart/2005/8/layout/hierarchy2"/>
    <dgm:cxn modelId="{919F4188-A64D-4193-BA9D-F3CE743532B1}" type="presOf" srcId="{E7A8EB72-49AF-484D-B95A-61B2F8220804}" destId="{E525295C-3025-4A3B-AED4-E6781124A2C4}" srcOrd="0" destOrd="0" presId="urn:microsoft.com/office/officeart/2005/8/layout/hierarchy2"/>
    <dgm:cxn modelId="{4641488D-A78A-4750-A13A-6BB3A4C16A97}" srcId="{49A49417-F951-41C8-ADFD-5633796114E0}" destId="{97FCA9F2-A715-4AF0-96E7-D5BAFE0410EC}" srcOrd="0" destOrd="0" parTransId="{F1859974-7DB9-4401-928B-A230D117F6AE}" sibTransId="{0DEDCD89-5B7A-40AC-9BB4-EDE474F8E930}"/>
    <dgm:cxn modelId="{28EB1798-146F-4659-BE97-DC3CFE38F3D3}" type="presOf" srcId="{94FCD035-244C-4B3D-AED4-D724440D8F30}" destId="{72F73B79-2D47-409E-AAF3-C7C4A243C562}" srcOrd="0" destOrd="0" presId="urn:microsoft.com/office/officeart/2005/8/layout/hierarchy2"/>
    <dgm:cxn modelId="{8105409D-171F-45A3-9BA2-3525F244E91E}" type="presOf" srcId="{745F2D77-E266-48BF-9ECB-423B529ABF0E}" destId="{12C13D81-FC55-46F9-8766-43696B2677D5}" srcOrd="1" destOrd="0" presId="urn:microsoft.com/office/officeart/2005/8/layout/hierarchy2"/>
    <dgm:cxn modelId="{5A50CD9F-3E8A-44B2-9B42-282921546DE2}" type="presOf" srcId="{28496F48-05F7-4B17-B038-9611968ED196}" destId="{97E30B43-90A0-440F-B2AD-2F34727F490C}" srcOrd="0" destOrd="0" presId="urn:microsoft.com/office/officeart/2005/8/layout/hierarchy2"/>
    <dgm:cxn modelId="{213633A8-F5A6-437F-8741-0C90801E1155}" type="presOf" srcId="{D4577014-704F-47D6-96BA-B7B3FCAAA573}" destId="{E8BE0C6F-08EA-4C0C-A3B5-ABF732094D03}" srcOrd="0" destOrd="0" presId="urn:microsoft.com/office/officeart/2005/8/layout/hierarchy2"/>
    <dgm:cxn modelId="{885C0CB1-51FB-47FC-86DD-EA9DFF606587}" srcId="{28496F48-05F7-4B17-B038-9611968ED196}" destId="{9E804177-56CE-42D0-8005-076C8A1BF1B4}" srcOrd="0" destOrd="0" parTransId="{2124B5BB-5D3D-4710-9B8E-AE57B4F5E7F9}" sibTransId="{525D2E5A-7D55-4E16-9289-D89D1BABBEF8}"/>
    <dgm:cxn modelId="{C1E4F7BB-20A3-4074-9B93-66FBADB6B145}" type="presOf" srcId="{97FCA9F2-A715-4AF0-96E7-D5BAFE0410EC}" destId="{3C43D548-CE9A-4D5A-862F-C782600DEA88}" srcOrd="0" destOrd="0" presId="urn:microsoft.com/office/officeart/2005/8/layout/hierarchy2"/>
    <dgm:cxn modelId="{C2FB4CCD-A116-4285-844D-ADBA98B01446}" srcId="{49A49417-F951-41C8-ADFD-5633796114E0}" destId="{7D996A70-846F-40BB-B279-B777808C72B1}" srcOrd="3" destOrd="0" parTransId="{21381A48-F28D-4470-B218-B8E4876B4CAC}" sibTransId="{25F0EE6B-311A-4DDD-A4DF-490C2DF0D704}"/>
    <dgm:cxn modelId="{C5C8D5D6-C29F-46F6-A255-7312C0660FA8}" type="presOf" srcId="{FC9F046D-CC40-43ED-8AD0-18C9CBF9DAD2}" destId="{4F488716-8411-4766-93D8-6D358DD9C774}" srcOrd="0" destOrd="0" presId="urn:microsoft.com/office/officeart/2005/8/layout/hierarchy2"/>
    <dgm:cxn modelId="{F12E6FDD-AA4C-48D1-9AB7-7B0A0AC91658}" type="presOf" srcId="{57BD382A-1413-4D98-A2C0-E4AF310CB7B8}" destId="{AC6BC33B-1142-4EAB-8924-FCC192F079CB}" srcOrd="1" destOrd="0" presId="urn:microsoft.com/office/officeart/2005/8/layout/hierarchy2"/>
    <dgm:cxn modelId="{5946ACE3-C783-4FEB-8487-C23C5CC8966B}" type="presOf" srcId="{B824A74D-18EE-4F74-A5DE-1C266F4E883C}" destId="{F29EBAFF-FEA7-419C-BFFD-A1D2AD0AA97D}" srcOrd="1" destOrd="0" presId="urn:microsoft.com/office/officeart/2005/8/layout/hierarchy2"/>
    <dgm:cxn modelId="{326122E6-827C-4085-8673-84C698BD8283}" srcId="{D9C743A4-E424-4BF1-A7F9-C58878A6811D}" destId="{28496F48-05F7-4B17-B038-9611968ED196}" srcOrd="1" destOrd="0" parTransId="{D4577014-704F-47D6-96BA-B7B3FCAAA573}" sibTransId="{C0449D26-BBC6-4958-B017-7ADB092CBC9D}"/>
    <dgm:cxn modelId="{DCF5FBEE-A588-4725-8621-8590773D2298}" srcId="{49A49417-F951-41C8-ADFD-5633796114E0}" destId="{94FCD035-244C-4B3D-AED4-D724440D8F30}" srcOrd="2" destOrd="0" parTransId="{57BD382A-1413-4D98-A2C0-E4AF310CB7B8}" sibTransId="{B54D1410-AFF1-43E3-AF9E-9C951126BA06}"/>
    <dgm:cxn modelId="{0F5E47F3-AB8B-4E60-8F5E-EE9B0880AB76}" type="presOf" srcId="{A6E8319D-B8EC-4144-AA08-048CFE0A1EC1}" destId="{FCC529CD-119B-42B0-AAAC-7417A67E8C06}" srcOrd="0" destOrd="0" presId="urn:microsoft.com/office/officeart/2005/8/layout/hierarchy2"/>
    <dgm:cxn modelId="{62AEB7F5-7548-4EE7-B710-F0F927CAC79D}" type="presOf" srcId="{745F2D77-E266-48BF-9ECB-423B529ABF0E}" destId="{090D9F25-63B4-4342-A327-8051E0DDCDFC}" srcOrd="0" destOrd="0" presId="urn:microsoft.com/office/officeart/2005/8/layout/hierarchy2"/>
    <dgm:cxn modelId="{BCE2DAFC-06D4-48D5-8A55-87F5F82755A9}" type="presOf" srcId="{21381A48-F28D-4470-B218-B8E4876B4CAC}" destId="{B0F9EEC0-D7AA-4474-A07D-C504F90E4876}" srcOrd="1" destOrd="0" presId="urn:microsoft.com/office/officeart/2005/8/layout/hierarchy2"/>
    <dgm:cxn modelId="{4CC81ABB-2B94-4D15-9D04-486247065C61}" type="presParOf" srcId="{FCC529CD-119B-42B0-AAAC-7417A67E8C06}" destId="{32D5D46D-B49A-4101-BAB6-3FF41CA72F42}" srcOrd="0" destOrd="0" presId="urn:microsoft.com/office/officeart/2005/8/layout/hierarchy2"/>
    <dgm:cxn modelId="{ACECEB0E-2219-410B-B596-874F3D305C57}" type="presParOf" srcId="{32D5D46D-B49A-4101-BAB6-3FF41CA72F42}" destId="{11BA524D-6783-4D0B-A790-A4D903AEDA6E}" srcOrd="0" destOrd="0" presId="urn:microsoft.com/office/officeart/2005/8/layout/hierarchy2"/>
    <dgm:cxn modelId="{25F7699A-67E0-44C2-AAC8-C2B3AF09F44E}" type="presParOf" srcId="{32D5D46D-B49A-4101-BAB6-3FF41CA72F42}" destId="{94B22DE4-A2CF-439C-88A6-EEA2AEFCE223}" srcOrd="1" destOrd="0" presId="urn:microsoft.com/office/officeart/2005/8/layout/hierarchy2"/>
    <dgm:cxn modelId="{B14F23B6-EE47-4063-8E5D-AB86B222B279}" type="presParOf" srcId="{94B22DE4-A2CF-439C-88A6-EEA2AEFCE223}" destId="{39BB32F1-18F2-47FD-9445-AE8A65675981}" srcOrd="0" destOrd="0" presId="urn:microsoft.com/office/officeart/2005/8/layout/hierarchy2"/>
    <dgm:cxn modelId="{2DC02CB0-36FD-454F-A68C-2CA2CA5D4FDE}" type="presParOf" srcId="{39BB32F1-18F2-47FD-9445-AE8A65675981}" destId="{6146A510-4BDF-4382-9648-F29737F7A695}" srcOrd="0" destOrd="0" presId="urn:microsoft.com/office/officeart/2005/8/layout/hierarchy2"/>
    <dgm:cxn modelId="{EBFDD526-426C-4793-BAC5-9B1A0918BA67}" type="presParOf" srcId="{94B22DE4-A2CF-439C-88A6-EEA2AEFCE223}" destId="{DEDD7C07-1E7F-4CB9-A33D-C8058C16E898}" srcOrd="1" destOrd="0" presId="urn:microsoft.com/office/officeart/2005/8/layout/hierarchy2"/>
    <dgm:cxn modelId="{690F85B2-29D9-4450-9C48-3E783DEE5352}" type="presParOf" srcId="{DEDD7C07-1E7F-4CB9-A33D-C8058C16E898}" destId="{854959E2-6555-4DED-A4DA-CE8E09460CDC}" srcOrd="0" destOrd="0" presId="urn:microsoft.com/office/officeart/2005/8/layout/hierarchy2"/>
    <dgm:cxn modelId="{DA65E43A-49CE-4352-A5C7-8E3154C6A46F}" type="presParOf" srcId="{DEDD7C07-1E7F-4CB9-A33D-C8058C16E898}" destId="{D27CDCEF-FEDC-4ADF-A2AF-512EC9DBC273}" srcOrd="1" destOrd="0" presId="urn:microsoft.com/office/officeart/2005/8/layout/hierarchy2"/>
    <dgm:cxn modelId="{051022CF-8144-4265-8462-441DADAA55A9}" type="presParOf" srcId="{D27CDCEF-FEDC-4ADF-A2AF-512EC9DBC273}" destId="{C6B09D23-2118-40BE-A193-9035C9B917A1}" srcOrd="0" destOrd="0" presId="urn:microsoft.com/office/officeart/2005/8/layout/hierarchy2"/>
    <dgm:cxn modelId="{B4EDD846-A114-49D3-A262-8726F2D59306}" type="presParOf" srcId="{C6B09D23-2118-40BE-A193-9035C9B917A1}" destId="{9D189DF3-5FB4-4E06-8E7F-884681C18E08}" srcOrd="0" destOrd="0" presId="urn:microsoft.com/office/officeart/2005/8/layout/hierarchy2"/>
    <dgm:cxn modelId="{AF33CCBE-ED6F-4CA4-BFAA-D4003D4B39C3}" type="presParOf" srcId="{D27CDCEF-FEDC-4ADF-A2AF-512EC9DBC273}" destId="{8222B59B-A752-4E29-9FEC-CDC840A66C4A}" srcOrd="1" destOrd="0" presId="urn:microsoft.com/office/officeart/2005/8/layout/hierarchy2"/>
    <dgm:cxn modelId="{81C01843-70BE-4DAB-8D51-3247910686A8}" type="presParOf" srcId="{8222B59B-A752-4E29-9FEC-CDC840A66C4A}" destId="{3C43D548-CE9A-4D5A-862F-C782600DEA88}" srcOrd="0" destOrd="0" presId="urn:microsoft.com/office/officeart/2005/8/layout/hierarchy2"/>
    <dgm:cxn modelId="{C15966E4-F0FF-406E-B9B8-1F5561A4CFED}" type="presParOf" srcId="{8222B59B-A752-4E29-9FEC-CDC840A66C4A}" destId="{CB08BB93-A8AE-4545-AA32-5C879C1AC5EF}" srcOrd="1" destOrd="0" presId="urn:microsoft.com/office/officeart/2005/8/layout/hierarchy2"/>
    <dgm:cxn modelId="{265997F0-A761-4F85-901A-B3EE222EBFE6}" type="presParOf" srcId="{D27CDCEF-FEDC-4ADF-A2AF-512EC9DBC273}" destId="{20E04553-685C-4FAD-A607-9BA9E1583A93}" srcOrd="2" destOrd="0" presId="urn:microsoft.com/office/officeart/2005/8/layout/hierarchy2"/>
    <dgm:cxn modelId="{D317BA3D-0E76-49DD-8235-717420CB2FA1}" type="presParOf" srcId="{20E04553-685C-4FAD-A607-9BA9E1583A93}" destId="{EDC4E94A-3267-4BF2-89B5-B982621C6528}" srcOrd="0" destOrd="0" presId="urn:microsoft.com/office/officeart/2005/8/layout/hierarchy2"/>
    <dgm:cxn modelId="{C9A11EAA-D0C9-4548-9D47-1C5BE42CC44D}" type="presParOf" srcId="{D27CDCEF-FEDC-4ADF-A2AF-512EC9DBC273}" destId="{2AE50C1E-D0E0-4509-A861-BDCC773428BA}" srcOrd="3" destOrd="0" presId="urn:microsoft.com/office/officeart/2005/8/layout/hierarchy2"/>
    <dgm:cxn modelId="{1A970271-73A9-4A7C-A68C-D531688D389B}" type="presParOf" srcId="{2AE50C1E-D0E0-4509-A861-BDCC773428BA}" destId="{A97A6E1E-F91C-43F3-81F9-BAEA47811200}" srcOrd="0" destOrd="0" presId="urn:microsoft.com/office/officeart/2005/8/layout/hierarchy2"/>
    <dgm:cxn modelId="{91EA72E9-D062-4C71-9844-A4BC16FAC750}" type="presParOf" srcId="{2AE50C1E-D0E0-4509-A861-BDCC773428BA}" destId="{6FB347BE-34E3-42E1-84D1-7FF8780D323D}" srcOrd="1" destOrd="0" presId="urn:microsoft.com/office/officeart/2005/8/layout/hierarchy2"/>
    <dgm:cxn modelId="{89782547-82FA-4890-84A3-BD3EA9F5D178}" type="presParOf" srcId="{D27CDCEF-FEDC-4ADF-A2AF-512EC9DBC273}" destId="{C28EE11C-047C-4CBA-9EA3-0034D68A22A7}" srcOrd="4" destOrd="0" presId="urn:microsoft.com/office/officeart/2005/8/layout/hierarchy2"/>
    <dgm:cxn modelId="{58000E7A-DA2F-423C-B37D-5E125E8BFD53}" type="presParOf" srcId="{C28EE11C-047C-4CBA-9EA3-0034D68A22A7}" destId="{AC6BC33B-1142-4EAB-8924-FCC192F079CB}" srcOrd="0" destOrd="0" presId="urn:microsoft.com/office/officeart/2005/8/layout/hierarchy2"/>
    <dgm:cxn modelId="{B6FC1329-611D-4C1B-824D-6AC799984BD7}" type="presParOf" srcId="{D27CDCEF-FEDC-4ADF-A2AF-512EC9DBC273}" destId="{72A174C3-B14F-4010-9E3A-B750A56B8CEA}" srcOrd="5" destOrd="0" presId="urn:microsoft.com/office/officeart/2005/8/layout/hierarchy2"/>
    <dgm:cxn modelId="{A304D95D-3876-44D1-9BEB-F5D2E9019FEA}" type="presParOf" srcId="{72A174C3-B14F-4010-9E3A-B750A56B8CEA}" destId="{72F73B79-2D47-409E-AAF3-C7C4A243C562}" srcOrd="0" destOrd="0" presId="urn:microsoft.com/office/officeart/2005/8/layout/hierarchy2"/>
    <dgm:cxn modelId="{EE3DF5CB-D61A-4C76-9B66-2C59C928EF8E}" type="presParOf" srcId="{72A174C3-B14F-4010-9E3A-B750A56B8CEA}" destId="{69314AF3-75CF-47A6-A7EE-5E8E845D1831}" srcOrd="1" destOrd="0" presId="urn:microsoft.com/office/officeart/2005/8/layout/hierarchy2"/>
    <dgm:cxn modelId="{5E3D33E2-C76A-413D-A8B0-E1190F03C2A3}" type="presParOf" srcId="{D27CDCEF-FEDC-4ADF-A2AF-512EC9DBC273}" destId="{A919CD38-4BEE-4D13-A7C5-F3F297244271}" srcOrd="6" destOrd="0" presId="urn:microsoft.com/office/officeart/2005/8/layout/hierarchy2"/>
    <dgm:cxn modelId="{AB17F4C5-569E-4A25-9C82-4A3CE8AE071E}" type="presParOf" srcId="{A919CD38-4BEE-4D13-A7C5-F3F297244271}" destId="{B0F9EEC0-D7AA-4474-A07D-C504F90E4876}" srcOrd="0" destOrd="0" presId="urn:microsoft.com/office/officeart/2005/8/layout/hierarchy2"/>
    <dgm:cxn modelId="{8D8E8F7A-68F6-473E-9D96-027FD039CEB1}" type="presParOf" srcId="{D27CDCEF-FEDC-4ADF-A2AF-512EC9DBC273}" destId="{B09B750D-221D-4FED-BC22-D624C1E5CDDE}" srcOrd="7" destOrd="0" presId="urn:microsoft.com/office/officeart/2005/8/layout/hierarchy2"/>
    <dgm:cxn modelId="{19510D4B-B5A7-4E84-8473-2435550F96AA}" type="presParOf" srcId="{B09B750D-221D-4FED-BC22-D624C1E5CDDE}" destId="{069F95F9-4472-4363-959D-9CD34F7CD4AC}" srcOrd="0" destOrd="0" presId="urn:microsoft.com/office/officeart/2005/8/layout/hierarchy2"/>
    <dgm:cxn modelId="{E4CB4387-E269-4968-8C52-22299904F5ED}" type="presParOf" srcId="{B09B750D-221D-4FED-BC22-D624C1E5CDDE}" destId="{150E0EBD-E080-4E1B-876E-6BA6F446F9AE}" srcOrd="1" destOrd="0" presId="urn:microsoft.com/office/officeart/2005/8/layout/hierarchy2"/>
    <dgm:cxn modelId="{5275CD4D-C2CD-4EE3-8D53-3B2B3A48314E}" type="presParOf" srcId="{D27CDCEF-FEDC-4ADF-A2AF-512EC9DBC273}" destId="{4F488716-8411-4766-93D8-6D358DD9C774}" srcOrd="8" destOrd="0" presId="urn:microsoft.com/office/officeart/2005/8/layout/hierarchy2"/>
    <dgm:cxn modelId="{57B63335-16F1-481F-A1F4-7E512415D1B8}" type="presParOf" srcId="{4F488716-8411-4766-93D8-6D358DD9C774}" destId="{66011269-9380-49AE-B1F8-EEA69EE8008A}" srcOrd="0" destOrd="0" presId="urn:microsoft.com/office/officeart/2005/8/layout/hierarchy2"/>
    <dgm:cxn modelId="{159FD2F2-4C66-4006-BA01-A5CB6ECABDF3}" type="presParOf" srcId="{D27CDCEF-FEDC-4ADF-A2AF-512EC9DBC273}" destId="{99747DEF-CFE2-41BD-9AC0-D75CAE961FD9}" srcOrd="9" destOrd="0" presId="urn:microsoft.com/office/officeart/2005/8/layout/hierarchy2"/>
    <dgm:cxn modelId="{47BDE029-3FA4-42D7-8339-C871DC2E9313}" type="presParOf" srcId="{99747DEF-CFE2-41BD-9AC0-D75CAE961FD9}" destId="{E525295C-3025-4A3B-AED4-E6781124A2C4}" srcOrd="0" destOrd="0" presId="urn:microsoft.com/office/officeart/2005/8/layout/hierarchy2"/>
    <dgm:cxn modelId="{AC16E67E-9FEA-4523-BB90-CA10DF63F4AA}" type="presParOf" srcId="{99747DEF-CFE2-41BD-9AC0-D75CAE961FD9}" destId="{D1C9D5B7-EFC7-4ECD-99A0-A4D03148EF39}" srcOrd="1" destOrd="0" presId="urn:microsoft.com/office/officeart/2005/8/layout/hierarchy2"/>
    <dgm:cxn modelId="{3A4C6B1E-E880-4474-BDE3-0EF175E3F18E}" type="presParOf" srcId="{94B22DE4-A2CF-439C-88A6-EEA2AEFCE223}" destId="{E8BE0C6F-08EA-4C0C-A3B5-ABF732094D03}" srcOrd="2" destOrd="0" presId="urn:microsoft.com/office/officeart/2005/8/layout/hierarchy2"/>
    <dgm:cxn modelId="{C804A8A4-88D1-44A4-BAB6-24E60B7BC820}" type="presParOf" srcId="{E8BE0C6F-08EA-4C0C-A3B5-ABF732094D03}" destId="{EA24CE4B-1010-48D7-BA5E-8CE98637310C}" srcOrd="0" destOrd="0" presId="urn:microsoft.com/office/officeart/2005/8/layout/hierarchy2"/>
    <dgm:cxn modelId="{E376521A-B877-4025-8449-04DB78FC5982}" type="presParOf" srcId="{94B22DE4-A2CF-439C-88A6-EEA2AEFCE223}" destId="{B605CDF9-82BE-4322-99D5-993B701ADC5D}" srcOrd="3" destOrd="0" presId="urn:microsoft.com/office/officeart/2005/8/layout/hierarchy2"/>
    <dgm:cxn modelId="{B24EECE5-E477-401D-8121-739FA9D23FC4}" type="presParOf" srcId="{B605CDF9-82BE-4322-99D5-993B701ADC5D}" destId="{97E30B43-90A0-440F-B2AD-2F34727F490C}" srcOrd="0" destOrd="0" presId="urn:microsoft.com/office/officeart/2005/8/layout/hierarchy2"/>
    <dgm:cxn modelId="{9E249D83-3E79-480B-AF84-C5B1C3B49E70}" type="presParOf" srcId="{B605CDF9-82BE-4322-99D5-993B701ADC5D}" destId="{D2A5B0C8-3BDA-4DFA-A17D-C5F522964388}" srcOrd="1" destOrd="0" presId="urn:microsoft.com/office/officeart/2005/8/layout/hierarchy2"/>
    <dgm:cxn modelId="{6C593E8D-3E60-4DC9-A019-4216FEB5D261}" type="presParOf" srcId="{D2A5B0C8-3BDA-4DFA-A17D-C5F522964388}" destId="{9130220A-E664-4FB9-8608-3CFAC6C959CA}" srcOrd="0" destOrd="0" presId="urn:microsoft.com/office/officeart/2005/8/layout/hierarchy2"/>
    <dgm:cxn modelId="{7ACF2DAE-F66D-4AB8-88D2-63DE2A125E06}" type="presParOf" srcId="{9130220A-E664-4FB9-8608-3CFAC6C959CA}" destId="{5DFFC8D6-7608-41DB-BC43-7EC9D7A07D6E}" srcOrd="0" destOrd="0" presId="urn:microsoft.com/office/officeart/2005/8/layout/hierarchy2"/>
    <dgm:cxn modelId="{9358264D-0F35-4211-BF04-2CA78A3EB5AF}" type="presParOf" srcId="{D2A5B0C8-3BDA-4DFA-A17D-C5F522964388}" destId="{965CF255-2416-4B44-83B0-C9AAD8576EB3}" srcOrd="1" destOrd="0" presId="urn:microsoft.com/office/officeart/2005/8/layout/hierarchy2"/>
    <dgm:cxn modelId="{EB9CC9E3-D788-4186-A788-19D4DFD953D9}" type="presParOf" srcId="{965CF255-2416-4B44-83B0-C9AAD8576EB3}" destId="{7E0EEA89-A819-426F-ADFC-E0399891483D}" srcOrd="0" destOrd="0" presId="urn:microsoft.com/office/officeart/2005/8/layout/hierarchy2"/>
    <dgm:cxn modelId="{6CB81719-9677-47C1-8305-4FA28342B827}" type="presParOf" srcId="{965CF255-2416-4B44-83B0-C9AAD8576EB3}" destId="{A9B146AB-0DE3-4DB7-AF0D-35C9DE463D06}" srcOrd="1" destOrd="0" presId="urn:microsoft.com/office/officeart/2005/8/layout/hierarchy2"/>
    <dgm:cxn modelId="{5E9EFD93-5703-47CA-B219-6EA2DE7C20BC}" type="presParOf" srcId="{D2A5B0C8-3BDA-4DFA-A17D-C5F522964388}" destId="{BBAD3E05-4F2F-4C4C-9A07-E7E33AD726E3}" srcOrd="2" destOrd="0" presId="urn:microsoft.com/office/officeart/2005/8/layout/hierarchy2"/>
    <dgm:cxn modelId="{1FCA1065-56B6-4B59-B656-4C6B8679D880}" type="presParOf" srcId="{BBAD3E05-4F2F-4C4C-9A07-E7E33AD726E3}" destId="{F29EBAFF-FEA7-419C-BFFD-A1D2AD0AA97D}" srcOrd="0" destOrd="0" presId="urn:microsoft.com/office/officeart/2005/8/layout/hierarchy2"/>
    <dgm:cxn modelId="{84EB1DC3-9F5E-4441-8AC0-808242EE74DC}" type="presParOf" srcId="{D2A5B0C8-3BDA-4DFA-A17D-C5F522964388}" destId="{1B8B6A4B-ACCC-4149-964E-0F67259A8328}" srcOrd="3" destOrd="0" presId="urn:microsoft.com/office/officeart/2005/8/layout/hierarchy2"/>
    <dgm:cxn modelId="{37D1157B-3FB4-44AB-BDDD-99D8CD5BE893}" type="presParOf" srcId="{1B8B6A4B-ACCC-4149-964E-0F67259A8328}" destId="{57845E49-FCA9-40DC-9762-2606E2ADC98D}" srcOrd="0" destOrd="0" presId="urn:microsoft.com/office/officeart/2005/8/layout/hierarchy2"/>
    <dgm:cxn modelId="{6D10A736-D186-4357-BC8B-F8556C1E8ED4}" type="presParOf" srcId="{1B8B6A4B-ACCC-4149-964E-0F67259A8328}" destId="{52A6EBC6-4A5D-40DA-A8F2-703155B8A21A}" srcOrd="1" destOrd="0" presId="urn:microsoft.com/office/officeart/2005/8/layout/hierarchy2"/>
    <dgm:cxn modelId="{2AD3C336-8764-4CD9-8F34-E7CEEB2E0A26}" type="presParOf" srcId="{D2A5B0C8-3BDA-4DFA-A17D-C5F522964388}" destId="{090D9F25-63B4-4342-A327-8051E0DDCDFC}" srcOrd="4" destOrd="0" presId="urn:microsoft.com/office/officeart/2005/8/layout/hierarchy2"/>
    <dgm:cxn modelId="{D3F326EE-9A73-4110-A1F3-3EB1D119A2DF}" type="presParOf" srcId="{090D9F25-63B4-4342-A327-8051E0DDCDFC}" destId="{12C13D81-FC55-46F9-8766-43696B2677D5}" srcOrd="0" destOrd="0" presId="urn:microsoft.com/office/officeart/2005/8/layout/hierarchy2"/>
    <dgm:cxn modelId="{11E9271E-8356-42D9-B5DC-BF1FBD4AA86F}" type="presParOf" srcId="{D2A5B0C8-3BDA-4DFA-A17D-C5F522964388}" destId="{92F5FD58-C088-44BA-8B67-52688C70CB53}" srcOrd="5" destOrd="0" presId="urn:microsoft.com/office/officeart/2005/8/layout/hierarchy2"/>
    <dgm:cxn modelId="{F5B002DC-2F18-40F5-A1C2-26ED32F6A705}" type="presParOf" srcId="{92F5FD58-C088-44BA-8B67-52688C70CB53}" destId="{3773F6EA-47CC-42B4-A727-13AACE13A79E}" srcOrd="0" destOrd="0" presId="urn:microsoft.com/office/officeart/2005/8/layout/hierarchy2"/>
    <dgm:cxn modelId="{FDEFA4FC-F047-45F7-ACB8-4672D5C7497A}" type="presParOf" srcId="{92F5FD58-C088-44BA-8B67-52688C70CB53}" destId="{0A74A95F-B9F0-44B3-8EEB-4FA09318465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E1EE47-4C95-48A6-B393-5E0CA5F71D0C}">
      <dsp:nvSpPr>
        <dsp:cNvPr id="0" name=""/>
        <dsp:cNvSpPr/>
      </dsp:nvSpPr>
      <dsp:spPr>
        <a:xfrm>
          <a:off x="4420211" y="2556354"/>
          <a:ext cx="1051987" cy="525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کنترل فاز</a:t>
          </a:r>
        </a:p>
      </dsp:txBody>
      <dsp:txXfrm>
        <a:off x="4435617" y="2571760"/>
        <a:ext cx="1021175" cy="495181"/>
      </dsp:txXfrm>
    </dsp:sp>
    <dsp:sp modelId="{00DCF86F-DE4E-48CD-A392-0BA9B9583F9E}">
      <dsp:nvSpPr>
        <dsp:cNvPr id="0" name=""/>
        <dsp:cNvSpPr/>
      </dsp:nvSpPr>
      <dsp:spPr>
        <a:xfrm rot="14899285">
          <a:off x="3640247" y="2280665"/>
          <a:ext cx="1139132" cy="18808"/>
        </a:xfrm>
        <a:custGeom>
          <a:avLst/>
          <a:gdLst/>
          <a:ahLst/>
          <a:cxnLst/>
          <a:rect l="0" t="0" r="0" b="0"/>
          <a:pathLst>
            <a:path>
              <a:moveTo>
                <a:pt x="0" y="9404"/>
              </a:moveTo>
              <a:lnTo>
                <a:pt x="1139132" y="94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4181335" y="2261591"/>
        <a:ext cx="56956" cy="56956"/>
      </dsp:txXfrm>
    </dsp:sp>
    <dsp:sp modelId="{6EEC8DED-7A6F-4FD4-8629-507946175898}">
      <dsp:nvSpPr>
        <dsp:cNvPr id="0" name=""/>
        <dsp:cNvSpPr/>
      </dsp:nvSpPr>
      <dsp:spPr>
        <a:xfrm>
          <a:off x="2947428" y="1497791"/>
          <a:ext cx="1051987" cy="525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سوپر کنترل فازها </a:t>
          </a:r>
        </a:p>
      </dsp:txBody>
      <dsp:txXfrm>
        <a:off x="2962834" y="1513197"/>
        <a:ext cx="1021175" cy="495181"/>
      </dsp:txXfrm>
    </dsp:sp>
    <dsp:sp modelId="{A4F0F026-0F1D-4285-BD16-6495B01C1012}">
      <dsp:nvSpPr>
        <dsp:cNvPr id="0" name=""/>
        <dsp:cNvSpPr/>
      </dsp:nvSpPr>
      <dsp:spPr>
        <a:xfrm rot="14110531">
          <a:off x="2368600" y="1448938"/>
          <a:ext cx="736860" cy="18808"/>
        </a:xfrm>
        <a:custGeom>
          <a:avLst/>
          <a:gdLst/>
          <a:ahLst/>
          <a:cxnLst/>
          <a:rect l="0" t="0" r="0" b="0"/>
          <a:pathLst>
            <a:path>
              <a:moveTo>
                <a:pt x="0" y="9404"/>
              </a:moveTo>
              <a:lnTo>
                <a:pt x="736860" y="94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2718609" y="1439920"/>
        <a:ext cx="36843" cy="36843"/>
      </dsp:txXfrm>
    </dsp:sp>
    <dsp:sp modelId="{28E81DA3-FDB0-4255-B01F-AD17F71C5883}">
      <dsp:nvSpPr>
        <dsp:cNvPr id="0" name=""/>
        <dsp:cNvSpPr/>
      </dsp:nvSpPr>
      <dsp:spPr>
        <a:xfrm>
          <a:off x="1474645" y="892899"/>
          <a:ext cx="1051987" cy="525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سوپر کنترل فاز دیجیتال</a:t>
          </a:r>
        </a:p>
      </dsp:txBody>
      <dsp:txXfrm>
        <a:off x="1490051" y="908305"/>
        <a:ext cx="1021175" cy="495181"/>
      </dsp:txXfrm>
    </dsp:sp>
    <dsp:sp modelId="{AE7B8473-3876-4431-B8B7-A04D3EF2D3DF}">
      <dsp:nvSpPr>
        <dsp:cNvPr id="0" name=""/>
        <dsp:cNvSpPr/>
      </dsp:nvSpPr>
      <dsp:spPr>
        <a:xfrm rot="10800000">
          <a:off x="1053850" y="1146491"/>
          <a:ext cx="420795" cy="18808"/>
        </a:xfrm>
        <a:custGeom>
          <a:avLst/>
          <a:gdLst/>
          <a:ahLst/>
          <a:cxnLst/>
          <a:rect l="0" t="0" r="0" b="0"/>
          <a:pathLst>
            <a:path>
              <a:moveTo>
                <a:pt x="0" y="9404"/>
              </a:moveTo>
              <a:lnTo>
                <a:pt x="420795" y="94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1253728" y="1145376"/>
        <a:ext cx="21039" cy="21039"/>
      </dsp:txXfrm>
    </dsp:sp>
    <dsp:sp modelId="{3E31AE2E-FF9D-4568-9F16-FEEBF86A8CC1}">
      <dsp:nvSpPr>
        <dsp:cNvPr id="0" name=""/>
        <dsp:cNvSpPr/>
      </dsp:nvSpPr>
      <dsp:spPr>
        <a:xfrm>
          <a:off x="1863" y="892899"/>
          <a:ext cx="1051987" cy="525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سوپر کنترل فاز دیجیتال سری </a:t>
          </a:r>
          <a:r>
            <a:rPr lang="en-US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N</a:t>
          </a:r>
          <a:endParaRPr lang="fa-IR" sz="1200" kern="1200" dirty="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>
        <a:off x="17269" y="908305"/>
        <a:ext cx="1021175" cy="495181"/>
      </dsp:txXfrm>
    </dsp:sp>
    <dsp:sp modelId="{CCC0FF63-C06C-40A9-AD5F-1B75AF9FA548}">
      <dsp:nvSpPr>
        <dsp:cNvPr id="0" name=""/>
        <dsp:cNvSpPr/>
      </dsp:nvSpPr>
      <dsp:spPr>
        <a:xfrm rot="10800000">
          <a:off x="2526633" y="1751384"/>
          <a:ext cx="420795" cy="18808"/>
        </a:xfrm>
        <a:custGeom>
          <a:avLst/>
          <a:gdLst/>
          <a:ahLst/>
          <a:cxnLst/>
          <a:rect l="0" t="0" r="0" b="0"/>
          <a:pathLst>
            <a:path>
              <a:moveTo>
                <a:pt x="0" y="9404"/>
              </a:moveTo>
              <a:lnTo>
                <a:pt x="420795" y="94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2726511" y="1750269"/>
        <a:ext cx="21039" cy="21039"/>
      </dsp:txXfrm>
    </dsp:sp>
    <dsp:sp modelId="{892374EB-6152-46D7-8236-665E4BFFCD67}">
      <dsp:nvSpPr>
        <dsp:cNvPr id="0" name=""/>
        <dsp:cNvSpPr/>
      </dsp:nvSpPr>
      <dsp:spPr>
        <a:xfrm>
          <a:off x="1474645" y="1497791"/>
          <a:ext cx="1051987" cy="525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سوپر کنترل فاز بدون نول</a:t>
          </a:r>
        </a:p>
      </dsp:txBody>
      <dsp:txXfrm>
        <a:off x="1490051" y="1513197"/>
        <a:ext cx="1021175" cy="495181"/>
      </dsp:txXfrm>
    </dsp:sp>
    <dsp:sp modelId="{CCE9C7EA-A88D-40BB-835D-7451EEC57C4E}">
      <dsp:nvSpPr>
        <dsp:cNvPr id="0" name=""/>
        <dsp:cNvSpPr/>
      </dsp:nvSpPr>
      <dsp:spPr>
        <a:xfrm rot="7489469">
          <a:off x="2368600" y="2053831"/>
          <a:ext cx="736860" cy="18808"/>
        </a:xfrm>
        <a:custGeom>
          <a:avLst/>
          <a:gdLst/>
          <a:ahLst/>
          <a:cxnLst/>
          <a:rect l="0" t="0" r="0" b="0"/>
          <a:pathLst>
            <a:path>
              <a:moveTo>
                <a:pt x="0" y="9404"/>
              </a:moveTo>
              <a:lnTo>
                <a:pt x="736860" y="94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2718609" y="2044813"/>
        <a:ext cx="36843" cy="36843"/>
      </dsp:txXfrm>
    </dsp:sp>
    <dsp:sp modelId="{3A1483DC-EFD0-43B2-94FC-855684154401}">
      <dsp:nvSpPr>
        <dsp:cNvPr id="0" name=""/>
        <dsp:cNvSpPr/>
      </dsp:nvSpPr>
      <dsp:spPr>
        <a:xfrm>
          <a:off x="1474645" y="2102684"/>
          <a:ext cx="1051987" cy="525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سوپر کنترل فاز سری </a:t>
          </a:r>
          <a:r>
            <a:rPr lang="en-US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M </a:t>
          </a:r>
          <a:r>
            <a:rPr lang="fa-IR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بدون نول</a:t>
          </a:r>
        </a:p>
      </dsp:txBody>
      <dsp:txXfrm>
        <a:off x="1490051" y="2118090"/>
        <a:ext cx="1021175" cy="495181"/>
      </dsp:txXfrm>
    </dsp:sp>
    <dsp:sp modelId="{E214B639-530F-4DE5-9733-53A5E1E45FAD}">
      <dsp:nvSpPr>
        <dsp:cNvPr id="0" name=""/>
        <dsp:cNvSpPr/>
      </dsp:nvSpPr>
      <dsp:spPr>
        <a:xfrm rot="7970822">
          <a:off x="3900425" y="3036781"/>
          <a:ext cx="618776" cy="18808"/>
        </a:xfrm>
        <a:custGeom>
          <a:avLst/>
          <a:gdLst/>
          <a:ahLst/>
          <a:cxnLst/>
          <a:rect l="0" t="0" r="0" b="0"/>
          <a:pathLst>
            <a:path>
              <a:moveTo>
                <a:pt x="0" y="9404"/>
              </a:moveTo>
              <a:lnTo>
                <a:pt x="618776" y="94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4194344" y="3030716"/>
        <a:ext cx="30938" cy="30938"/>
      </dsp:txXfrm>
    </dsp:sp>
    <dsp:sp modelId="{83FDC4AD-D4C2-4C59-BFE5-D6998C0B5BB8}">
      <dsp:nvSpPr>
        <dsp:cNvPr id="0" name=""/>
        <dsp:cNvSpPr/>
      </dsp:nvSpPr>
      <dsp:spPr>
        <a:xfrm>
          <a:off x="2947428" y="3010024"/>
          <a:ext cx="1051987" cy="525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کنترل فازها</a:t>
          </a:r>
        </a:p>
      </dsp:txBody>
      <dsp:txXfrm>
        <a:off x="2962834" y="3025430"/>
        <a:ext cx="1021175" cy="495181"/>
      </dsp:txXfrm>
    </dsp:sp>
    <dsp:sp modelId="{D3AAF2CA-EAD7-4CB3-8D65-8B3B7DD9594A}">
      <dsp:nvSpPr>
        <dsp:cNvPr id="0" name=""/>
        <dsp:cNvSpPr/>
      </dsp:nvSpPr>
      <dsp:spPr>
        <a:xfrm rot="12942401">
          <a:off x="2477925" y="3112393"/>
          <a:ext cx="518210" cy="18808"/>
        </a:xfrm>
        <a:custGeom>
          <a:avLst/>
          <a:gdLst/>
          <a:ahLst/>
          <a:cxnLst/>
          <a:rect l="0" t="0" r="0" b="0"/>
          <a:pathLst>
            <a:path>
              <a:moveTo>
                <a:pt x="0" y="9404"/>
              </a:moveTo>
              <a:lnTo>
                <a:pt x="518210" y="94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2724075" y="3108842"/>
        <a:ext cx="25910" cy="25910"/>
      </dsp:txXfrm>
    </dsp:sp>
    <dsp:sp modelId="{1430C707-7C24-45BD-82B8-C9AE41F50F38}">
      <dsp:nvSpPr>
        <dsp:cNvPr id="0" name=""/>
        <dsp:cNvSpPr/>
      </dsp:nvSpPr>
      <dsp:spPr>
        <a:xfrm>
          <a:off x="1474645" y="2707577"/>
          <a:ext cx="1051987" cy="525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کنترل فاز بدون نول </a:t>
          </a:r>
        </a:p>
      </dsp:txBody>
      <dsp:txXfrm>
        <a:off x="1490051" y="2722983"/>
        <a:ext cx="1021175" cy="495181"/>
      </dsp:txXfrm>
    </dsp:sp>
    <dsp:sp modelId="{57F73B4A-AB89-4C0E-A6B9-54EB0FA51F5C}">
      <dsp:nvSpPr>
        <dsp:cNvPr id="0" name=""/>
        <dsp:cNvSpPr/>
      </dsp:nvSpPr>
      <dsp:spPr>
        <a:xfrm rot="8657599">
          <a:off x="2477925" y="3414840"/>
          <a:ext cx="518210" cy="18808"/>
        </a:xfrm>
        <a:custGeom>
          <a:avLst/>
          <a:gdLst/>
          <a:ahLst/>
          <a:cxnLst/>
          <a:rect l="0" t="0" r="0" b="0"/>
          <a:pathLst>
            <a:path>
              <a:moveTo>
                <a:pt x="0" y="9404"/>
              </a:moveTo>
              <a:lnTo>
                <a:pt x="518210" y="94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2724075" y="3411289"/>
        <a:ext cx="25910" cy="25910"/>
      </dsp:txXfrm>
    </dsp:sp>
    <dsp:sp modelId="{81D2269B-DEDB-4905-BDA9-AB32B9F701D9}">
      <dsp:nvSpPr>
        <dsp:cNvPr id="0" name=""/>
        <dsp:cNvSpPr/>
      </dsp:nvSpPr>
      <dsp:spPr>
        <a:xfrm>
          <a:off x="1474645" y="3312470"/>
          <a:ext cx="1051987" cy="525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کنترل فاز میکروپرسسوری </a:t>
          </a:r>
        </a:p>
      </dsp:txBody>
      <dsp:txXfrm>
        <a:off x="1490051" y="3327876"/>
        <a:ext cx="1021175" cy="495181"/>
      </dsp:txXfrm>
    </dsp:sp>
    <dsp:sp modelId="{569ED306-4346-49B2-B596-378571B943CF}">
      <dsp:nvSpPr>
        <dsp:cNvPr id="0" name=""/>
        <dsp:cNvSpPr/>
      </dsp:nvSpPr>
      <dsp:spPr>
        <a:xfrm rot="6301664">
          <a:off x="3281517" y="3683259"/>
          <a:ext cx="1808474" cy="18808"/>
        </a:xfrm>
        <a:custGeom>
          <a:avLst/>
          <a:gdLst/>
          <a:ahLst/>
          <a:cxnLst/>
          <a:rect l="0" t="0" r="0" b="0"/>
          <a:pathLst>
            <a:path>
              <a:moveTo>
                <a:pt x="0" y="9404"/>
              </a:moveTo>
              <a:lnTo>
                <a:pt x="1808474" y="94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4140542" y="3647452"/>
        <a:ext cx="90423" cy="90423"/>
      </dsp:txXfrm>
    </dsp:sp>
    <dsp:sp modelId="{D42E9C23-F4F4-4DD1-AAD0-B3E9A43AB227}">
      <dsp:nvSpPr>
        <dsp:cNvPr id="0" name=""/>
        <dsp:cNvSpPr/>
      </dsp:nvSpPr>
      <dsp:spPr>
        <a:xfrm>
          <a:off x="2899310" y="4302980"/>
          <a:ext cx="1051987" cy="525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کنترل فاز ستاره مثلث سری </a:t>
          </a:r>
          <a:r>
            <a:rPr lang="en-US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BN</a:t>
          </a:r>
          <a:endParaRPr lang="fa-IR" sz="1200" kern="1200" dirty="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>
        <a:off x="2914716" y="4318386"/>
        <a:ext cx="1021175" cy="4951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E1EE47-4C95-48A6-B393-5E0CA5F71D0C}">
      <dsp:nvSpPr>
        <dsp:cNvPr id="0" name=""/>
        <dsp:cNvSpPr/>
      </dsp:nvSpPr>
      <dsp:spPr>
        <a:xfrm>
          <a:off x="3974344" y="2251989"/>
          <a:ext cx="1494785" cy="5298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کنترل بار</a:t>
          </a:r>
        </a:p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کنترل فاز-بار</a:t>
          </a:r>
        </a:p>
      </dsp:txBody>
      <dsp:txXfrm>
        <a:off x="3989862" y="2267507"/>
        <a:ext cx="1463749" cy="498795"/>
      </dsp:txXfrm>
    </dsp:sp>
    <dsp:sp modelId="{A146EC1D-E2D8-4C21-8AAB-6DDDF88F5EA8}">
      <dsp:nvSpPr>
        <dsp:cNvPr id="0" name=""/>
        <dsp:cNvSpPr/>
      </dsp:nvSpPr>
      <dsp:spPr>
        <a:xfrm rot="12665020">
          <a:off x="1295952" y="1716785"/>
          <a:ext cx="2885554" cy="110458"/>
        </a:xfrm>
        <a:custGeom>
          <a:avLst/>
          <a:gdLst/>
          <a:ahLst/>
          <a:cxnLst/>
          <a:rect l="0" t="0" r="0" b="0"/>
          <a:pathLst>
            <a:path>
              <a:moveTo>
                <a:pt x="0" y="55229"/>
              </a:moveTo>
              <a:lnTo>
                <a:pt x="2885554" y="552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12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2666591" y="1699875"/>
        <a:ext cx="144277" cy="144277"/>
      </dsp:txXfrm>
    </dsp:sp>
    <dsp:sp modelId="{1605AE86-61DD-4105-8F0A-0B6AEA4DC64E}">
      <dsp:nvSpPr>
        <dsp:cNvPr id="0" name=""/>
        <dsp:cNvSpPr/>
      </dsp:nvSpPr>
      <dsp:spPr>
        <a:xfrm>
          <a:off x="4931" y="761945"/>
          <a:ext cx="1498183" cy="5303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1تا 100 آمپر</a:t>
          </a:r>
        </a:p>
      </dsp:txBody>
      <dsp:txXfrm>
        <a:off x="20465" y="777479"/>
        <a:ext cx="1467115" cy="499288"/>
      </dsp:txXfrm>
    </dsp:sp>
    <dsp:sp modelId="{00DCF86F-DE4E-48CD-A392-0BA9B9583F9E}">
      <dsp:nvSpPr>
        <dsp:cNvPr id="0" name=""/>
        <dsp:cNvSpPr/>
      </dsp:nvSpPr>
      <dsp:spPr>
        <a:xfrm rot="11481385">
          <a:off x="1478440" y="2213510"/>
          <a:ext cx="2520579" cy="110458"/>
        </a:xfrm>
        <a:custGeom>
          <a:avLst/>
          <a:gdLst/>
          <a:ahLst/>
          <a:cxnLst/>
          <a:rect l="0" t="0" r="0" b="0"/>
          <a:pathLst>
            <a:path>
              <a:moveTo>
                <a:pt x="0" y="55229"/>
              </a:moveTo>
              <a:lnTo>
                <a:pt x="2520579" y="552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12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2675715" y="2205724"/>
        <a:ext cx="126028" cy="126028"/>
      </dsp:txXfrm>
    </dsp:sp>
    <dsp:sp modelId="{6EEC8DED-7A6F-4FD4-8629-507946175898}">
      <dsp:nvSpPr>
        <dsp:cNvPr id="0" name=""/>
        <dsp:cNvSpPr/>
      </dsp:nvSpPr>
      <dsp:spPr>
        <a:xfrm>
          <a:off x="8329" y="1755658"/>
          <a:ext cx="1494785" cy="5298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0.1 تا 30 آمپر</a:t>
          </a:r>
        </a:p>
      </dsp:txBody>
      <dsp:txXfrm>
        <a:off x="23847" y="1771176"/>
        <a:ext cx="1463749" cy="498795"/>
      </dsp:txXfrm>
    </dsp:sp>
    <dsp:sp modelId="{E214B639-530F-4DE5-9733-53A5E1E45FAD}">
      <dsp:nvSpPr>
        <dsp:cNvPr id="0" name=""/>
        <dsp:cNvSpPr/>
      </dsp:nvSpPr>
      <dsp:spPr>
        <a:xfrm rot="10117913">
          <a:off x="1478388" y="2710103"/>
          <a:ext cx="2520683" cy="110458"/>
        </a:xfrm>
        <a:custGeom>
          <a:avLst/>
          <a:gdLst/>
          <a:ahLst/>
          <a:cxnLst/>
          <a:rect l="0" t="0" r="0" b="0"/>
          <a:pathLst>
            <a:path>
              <a:moveTo>
                <a:pt x="0" y="55229"/>
              </a:moveTo>
              <a:lnTo>
                <a:pt x="2520683" y="552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12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2675712" y="2702316"/>
        <a:ext cx="126034" cy="126034"/>
      </dsp:txXfrm>
    </dsp:sp>
    <dsp:sp modelId="{83FDC4AD-D4C2-4C59-BFE5-D6998C0B5BB8}">
      <dsp:nvSpPr>
        <dsp:cNvPr id="0" name=""/>
        <dsp:cNvSpPr/>
      </dsp:nvSpPr>
      <dsp:spPr>
        <a:xfrm>
          <a:off x="8329" y="2748845"/>
          <a:ext cx="1494785" cy="5298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1تا 60 آمپر</a:t>
          </a:r>
        </a:p>
      </dsp:txBody>
      <dsp:txXfrm>
        <a:off x="23847" y="2764363"/>
        <a:ext cx="1463749" cy="498795"/>
      </dsp:txXfrm>
    </dsp:sp>
    <dsp:sp modelId="{CBD812BB-5AB9-49A8-ADB0-709458A8ACA3}">
      <dsp:nvSpPr>
        <dsp:cNvPr id="0" name=""/>
        <dsp:cNvSpPr/>
      </dsp:nvSpPr>
      <dsp:spPr>
        <a:xfrm rot="8934712">
          <a:off x="1295884" y="3206697"/>
          <a:ext cx="2885690" cy="110458"/>
        </a:xfrm>
        <a:custGeom>
          <a:avLst/>
          <a:gdLst/>
          <a:ahLst/>
          <a:cxnLst/>
          <a:rect l="0" t="0" r="0" b="0"/>
          <a:pathLst>
            <a:path>
              <a:moveTo>
                <a:pt x="0" y="55229"/>
              </a:moveTo>
              <a:lnTo>
                <a:pt x="2885690" y="552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12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2666587" y="3189784"/>
        <a:ext cx="144284" cy="144284"/>
      </dsp:txXfrm>
    </dsp:sp>
    <dsp:sp modelId="{1CCF9904-2B9E-42FA-BC09-E4A0B13B84BE}">
      <dsp:nvSpPr>
        <dsp:cNvPr id="0" name=""/>
        <dsp:cNvSpPr/>
      </dsp:nvSpPr>
      <dsp:spPr>
        <a:xfrm>
          <a:off x="8329" y="3742032"/>
          <a:ext cx="1494785" cy="5298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200" kern="1200" dirty="0">
              <a:latin typeface="Yekan Bakh" panose="00000500000000000000" pitchFamily="2" charset="-78"/>
              <a:cs typeface="Yekan Bakh" panose="00000500000000000000" pitchFamily="2" charset="-78"/>
            </a:rPr>
            <a:t>0.5 تا 15 آمپر</a:t>
          </a:r>
        </a:p>
      </dsp:txBody>
      <dsp:txXfrm>
        <a:off x="23847" y="3757550"/>
        <a:ext cx="1463749" cy="4987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A524D-6783-4D0B-A790-A4D903AEDA6E}">
      <dsp:nvSpPr>
        <dsp:cNvPr id="0" name=""/>
        <dsp:cNvSpPr/>
      </dsp:nvSpPr>
      <dsp:spPr>
        <a:xfrm>
          <a:off x="4055232" y="2477193"/>
          <a:ext cx="1076814" cy="538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300" kern="1200" dirty="0">
              <a:latin typeface="Yekan Bakh" panose="00000500000000000000" pitchFamily="2" charset="-78"/>
              <a:cs typeface="Yekan Bakh" panose="00000500000000000000" pitchFamily="2" charset="-78"/>
            </a:rPr>
            <a:t>نمایش دهنده </a:t>
          </a:r>
        </a:p>
      </dsp:txBody>
      <dsp:txXfrm>
        <a:off x="4071001" y="2492962"/>
        <a:ext cx="1045276" cy="506869"/>
      </dsp:txXfrm>
    </dsp:sp>
    <dsp:sp modelId="{39BB32F1-18F2-47FD-9445-AE8A65675981}">
      <dsp:nvSpPr>
        <dsp:cNvPr id="0" name=""/>
        <dsp:cNvSpPr/>
      </dsp:nvSpPr>
      <dsp:spPr>
        <a:xfrm rot="15049260">
          <a:off x="3184316" y="2117285"/>
          <a:ext cx="1311106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311106" y="99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3807092" y="2094450"/>
        <a:ext cx="65555" cy="65555"/>
      </dsp:txXfrm>
    </dsp:sp>
    <dsp:sp modelId="{854959E2-6555-4DED-A4DA-CE8E09460CDC}">
      <dsp:nvSpPr>
        <dsp:cNvPr id="0" name=""/>
        <dsp:cNvSpPr/>
      </dsp:nvSpPr>
      <dsp:spPr>
        <a:xfrm>
          <a:off x="2547692" y="1238856"/>
          <a:ext cx="1076814" cy="538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300" kern="1200" dirty="0">
              <a:latin typeface="Yekan Bakh" panose="00000500000000000000" pitchFamily="2" charset="-78"/>
              <a:cs typeface="Yekan Bakh" panose="00000500000000000000" pitchFamily="2" charset="-78"/>
            </a:rPr>
            <a:t>چراغ سیگنال</a:t>
          </a:r>
        </a:p>
      </dsp:txBody>
      <dsp:txXfrm>
        <a:off x="2563461" y="1254625"/>
        <a:ext cx="1045276" cy="506869"/>
      </dsp:txXfrm>
    </dsp:sp>
    <dsp:sp modelId="{C6B09D23-2118-40BE-A193-9035C9B917A1}">
      <dsp:nvSpPr>
        <dsp:cNvPr id="0" name=""/>
        <dsp:cNvSpPr/>
      </dsp:nvSpPr>
      <dsp:spPr>
        <a:xfrm rot="15049260">
          <a:off x="1676776" y="878949"/>
          <a:ext cx="1311106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311106" y="994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2299552" y="856114"/>
        <a:ext cx="65555" cy="65555"/>
      </dsp:txXfrm>
    </dsp:sp>
    <dsp:sp modelId="{3C43D548-CE9A-4D5A-862F-C782600DEA88}">
      <dsp:nvSpPr>
        <dsp:cNvPr id="0" name=""/>
        <dsp:cNvSpPr/>
      </dsp:nvSpPr>
      <dsp:spPr>
        <a:xfrm>
          <a:off x="1040153" y="520"/>
          <a:ext cx="1076814" cy="538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Yekan Bakh" panose="00000500000000000000" pitchFamily="2" charset="-78"/>
              <a:cs typeface="Yekan Bakh" panose="00000500000000000000" pitchFamily="2" charset="-78"/>
            </a:rPr>
            <a:t>RST</a:t>
          </a:r>
          <a:endParaRPr lang="fa-IR" sz="1300" kern="1200" dirty="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>
        <a:off x="1055922" y="16289"/>
        <a:ext cx="1045276" cy="506869"/>
      </dsp:txXfrm>
    </dsp:sp>
    <dsp:sp modelId="{20E04553-685C-4FAD-A607-9BA9E1583A93}">
      <dsp:nvSpPr>
        <dsp:cNvPr id="0" name=""/>
        <dsp:cNvSpPr/>
      </dsp:nvSpPr>
      <dsp:spPr>
        <a:xfrm rot="14110531">
          <a:off x="1955204" y="1188533"/>
          <a:ext cx="754250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54250" y="994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2313473" y="1179620"/>
        <a:ext cx="37712" cy="37712"/>
      </dsp:txXfrm>
    </dsp:sp>
    <dsp:sp modelId="{A97A6E1E-F91C-43F3-81F9-BAEA47811200}">
      <dsp:nvSpPr>
        <dsp:cNvPr id="0" name=""/>
        <dsp:cNvSpPr/>
      </dsp:nvSpPr>
      <dsp:spPr>
        <a:xfrm>
          <a:off x="1040153" y="619688"/>
          <a:ext cx="1076814" cy="538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300" kern="1200" dirty="0">
              <a:latin typeface="Yekan Bakh" panose="00000500000000000000" pitchFamily="2" charset="-78"/>
              <a:cs typeface="Yekan Bakh" panose="00000500000000000000" pitchFamily="2" charset="-78"/>
            </a:rPr>
            <a:t>نمایش دهنده ولتاژ</a:t>
          </a:r>
        </a:p>
      </dsp:txBody>
      <dsp:txXfrm>
        <a:off x="1055922" y="635457"/>
        <a:ext cx="1045276" cy="506869"/>
      </dsp:txXfrm>
    </dsp:sp>
    <dsp:sp modelId="{C28EE11C-047C-4CBA-9EA3-0034D68A22A7}">
      <dsp:nvSpPr>
        <dsp:cNvPr id="0" name=""/>
        <dsp:cNvSpPr/>
      </dsp:nvSpPr>
      <dsp:spPr>
        <a:xfrm rot="10800000">
          <a:off x="2116967" y="1498117"/>
          <a:ext cx="43072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430725" y="994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2321561" y="1497292"/>
        <a:ext cx="21536" cy="21536"/>
      </dsp:txXfrm>
    </dsp:sp>
    <dsp:sp modelId="{72F73B79-2D47-409E-AAF3-C7C4A243C562}">
      <dsp:nvSpPr>
        <dsp:cNvPr id="0" name=""/>
        <dsp:cNvSpPr/>
      </dsp:nvSpPr>
      <dsp:spPr>
        <a:xfrm>
          <a:off x="1040153" y="1238856"/>
          <a:ext cx="1076814" cy="538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300" kern="1200" dirty="0">
              <a:latin typeface="Yekan Bakh" panose="00000500000000000000" pitchFamily="2" charset="-78"/>
              <a:cs typeface="Yekan Bakh" panose="00000500000000000000" pitchFamily="2" charset="-78"/>
            </a:rPr>
            <a:t>نمایش دهنده جریان</a:t>
          </a:r>
        </a:p>
      </dsp:txBody>
      <dsp:txXfrm>
        <a:off x="1055922" y="1254625"/>
        <a:ext cx="1045276" cy="506869"/>
      </dsp:txXfrm>
    </dsp:sp>
    <dsp:sp modelId="{A919CD38-4BEE-4D13-A7C5-F3F297244271}">
      <dsp:nvSpPr>
        <dsp:cNvPr id="0" name=""/>
        <dsp:cNvSpPr/>
      </dsp:nvSpPr>
      <dsp:spPr>
        <a:xfrm rot="7489469">
          <a:off x="1955204" y="1807701"/>
          <a:ext cx="754250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54250" y="994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2313473" y="1798788"/>
        <a:ext cx="37712" cy="37712"/>
      </dsp:txXfrm>
    </dsp:sp>
    <dsp:sp modelId="{069F95F9-4472-4363-959D-9CD34F7CD4AC}">
      <dsp:nvSpPr>
        <dsp:cNvPr id="0" name=""/>
        <dsp:cNvSpPr/>
      </dsp:nvSpPr>
      <dsp:spPr>
        <a:xfrm>
          <a:off x="1040153" y="1858024"/>
          <a:ext cx="1076814" cy="538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300" kern="1200" dirty="0">
              <a:latin typeface="Yekan Bakh" panose="00000500000000000000" pitchFamily="2" charset="-78"/>
              <a:cs typeface="Yekan Bakh" panose="00000500000000000000" pitchFamily="2" charset="-78"/>
            </a:rPr>
            <a:t>نمایش دهنده ولتاژ و جریان </a:t>
          </a:r>
        </a:p>
      </dsp:txBody>
      <dsp:txXfrm>
        <a:off x="1055922" y="1873793"/>
        <a:ext cx="1045276" cy="506869"/>
      </dsp:txXfrm>
    </dsp:sp>
    <dsp:sp modelId="{4F488716-8411-4766-93D8-6D358DD9C774}">
      <dsp:nvSpPr>
        <dsp:cNvPr id="0" name=""/>
        <dsp:cNvSpPr/>
      </dsp:nvSpPr>
      <dsp:spPr>
        <a:xfrm rot="6550740">
          <a:off x="1676776" y="2117285"/>
          <a:ext cx="1311106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311106" y="994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2299552" y="2094450"/>
        <a:ext cx="65555" cy="65555"/>
      </dsp:txXfrm>
    </dsp:sp>
    <dsp:sp modelId="{E525295C-3025-4A3B-AED4-E6781124A2C4}">
      <dsp:nvSpPr>
        <dsp:cNvPr id="0" name=""/>
        <dsp:cNvSpPr/>
      </dsp:nvSpPr>
      <dsp:spPr>
        <a:xfrm>
          <a:off x="1040153" y="2477193"/>
          <a:ext cx="1076814" cy="538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300" kern="1200" dirty="0">
              <a:latin typeface="Yekan Bakh" panose="00000500000000000000" pitchFamily="2" charset="-78"/>
              <a:cs typeface="Yekan Bakh" panose="00000500000000000000" pitchFamily="2" charset="-78"/>
            </a:rPr>
            <a:t>نمایش دهنده ولتاژ و جریان </a:t>
          </a:r>
        </a:p>
      </dsp:txBody>
      <dsp:txXfrm>
        <a:off x="1055922" y="2492962"/>
        <a:ext cx="1045276" cy="506869"/>
      </dsp:txXfrm>
    </dsp:sp>
    <dsp:sp modelId="{E8BE0C6F-08EA-4C0C-A3B5-ABF732094D03}">
      <dsp:nvSpPr>
        <dsp:cNvPr id="0" name=""/>
        <dsp:cNvSpPr/>
      </dsp:nvSpPr>
      <dsp:spPr>
        <a:xfrm rot="6550740">
          <a:off x="3184316" y="3355622"/>
          <a:ext cx="1311106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1311106" y="99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3807092" y="3332787"/>
        <a:ext cx="65555" cy="65555"/>
      </dsp:txXfrm>
    </dsp:sp>
    <dsp:sp modelId="{97E30B43-90A0-440F-B2AD-2F34727F490C}">
      <dsp:nvSpPr>
        <dsp:cNvPr id="0" name=""/>
        <dsp:cNvSpPr/>
      </dsp:nvSpPr>
      <dsp:spPr>
        <a:xfrm>
          <a:off x="2547692" y="3715529"/>
          <a:ext cx="1076814" cy="538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300" kern="1200" dirty="0">
              <a:latin typeface="Yekan Bakh" panose="00000500000000000000" pitchFamily="2" charset="-78"/>
              <a:cs typeface="Yekan Bakh" panose="00000500000000000000" pitchFamily="2" charset="-78"/>
            </a:rPr>
            <a:t>نمایش دهنده ولتاژ </a:t>
          </a:r>
        </a:p>
      </dsp:txBody>
      <dsp:txXfrm>
        <a:off x="2563461" y="3731298"/>
        <a:ext cx="1045276" cy="506869"/>
      </dsp:txXfrm>
    </dsp:sp>
    <dsp:sp modelId="{9130220A-E664-4FB9-8608-3CFAC6C959CA}">
      <dsp:nvSpPr>
        <dsp:cNvPr id="0" name=""/>
        <dsp:cNvSpPr/>
      </dsp:nvSpPr>
      <dsp:spPr>
        <a:xfrm rot="14110531">
          <a:off x="1955204" y="3665206"/>
          <a:ext cx="754250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54250" y="994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2313473" y="3656292"/>
        <a:ext cx="37712" cy="37712"/>
      </dsp:txXfrm>
    </dsp:sp>
    <dsp:sp modelId="{7E0EEA89-A819-426F-ADFC-E0399891483D}">
      <dsp:nvSpPr>
        <dsp:cNvPr id="0" name=""/>
        <dsp:cNvSpPr/>
      </dsp:nvSpPr>
      <dsp:spPr>
        <a:xfrm>
          <a:off x="1040153" y="3096361"/>
          <a:ext cx="1076814" cy="538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300" kern="1200" dirty="0">
              <a:latin typeface="Yekan Bakh" panose="00000500000000000000" pitchFamily="2" charset="-78"/>
              <a:cs typeface="Yekan Bakh" panose="00000500000000000000" pitchFamily="2" charset="-78"/>
            </a:rPr>
            <a:t>سری 96</a:t>
          </a:r>
        </a:p>
      </dsp:txBody>
      <dsp:txXfrm>
        <a:off x="1055922" y="3112130"/>
        <a:ext cx="1045276" cy="506869"/>
      </dsp:txXfrm>
    </dsp:sp>
    <dsp:sp modelId="{BBAD3E05-4F2F-4C4C-9A07-E7E33AD726E3}">
      <dsp:nvSpPr>
        <dsp:cNvPr id="0" name=""/>
        <dsp:cNvSpPr/>
      </dsp:nvSpPr>
      <dsp:spPr>
        <a:xfrm rot="10800000">
          <a:off x="2116967" y="3974790"/>
          <a:ext cx="430725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430725" y="994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2321561" y="3973964"/>
        <a:ext cx="21536" cy="21536"/>
      </dsp:txXfrm>
    </dsp:sp>
    <dsp:sp modelId="{57845E49-FCA9-40DC-9762-2606E2ADC98D}">
      <dsp:nvSpPr>
        <dsp:cNvPr id="0" name=""/>
        <dsp:cNvSpPr/>
      </dsp:nvSpPr>
      <dsp:spPr>
        <a:xfrm>
          <a:off x="1040153" y="3715529"/>
          <a:ext cx="1076814" cy="538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300" kern="1200" dirty="0">
              <a:latin typeface="Yekan Bakh" panose="00000500000000000000" pitchFamily="2" charset="-78"/>
              <a:cs typeface="Yekan Bakh" panose="00000500000000000000" pitchFamily="2" charset="-78"/>
            </a:rPr>
            <a:t>سری 48</a:t>
          </a:r>
        </a:p>
      </dsp:txBody>
      <dsp:txXfrm>
        <a:off x="1055922" y="3731298"/>
        <a:ext cx="1045276" cy="506869"/>
      </dsp:txXfrm>
    </dsp:sp>
    <dsp:sp modelId="{090D9F25-63B4-4342-A327-8051E0DDCDFC}">
      <dsp:nvSpPr>
        <dsp:cNvPr id="0" name=""/>
        <dsp:cNvSpPr/>
      </dsp:nvSpPr>
      <dsp:spPr>
        <a:xfrm rot="7489469">
          <a:off x="1955204" y="4284374"/>
          <a:ext cx="754250" cy="19885"/>
        </a:xfrm>
        <a:custGeom>
          <a:avLst/>
          <a:gdLst/>
          <a:ahLst/>
          <a:cxnLst/>
          <a:rect l="0" t="0" r="0" b="0"/>
          <a:pathLst>
            <a:path>
              <a:moveTo>
                <a:pt x="0" y="9942"/>
              </a:moveTo>
              <a:lnTo>
                <a:pt x="754250" y="994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>
            <a:latin typeface="Yekan Bakh" panose="00000500000000000000" pitchFamily="2" charset="-78"/>
            <a:cs typeface="Yekan Bakh" panose="00000500000000000000" pitchFamily="2" charset="-78"/>
          </a:endParaRPr>
        </a:p>
      </dsp:txBody>
      <dsp:txXfrm rot="10800000">
        <a:off x="2313473" y="4275460"/>
        <a:ext cx="37712" cy="37712"/>
      </dsp:txXfrm>
    </dsp:sp>
    <dsp:sp modelId="{3773F6EA-47CC-42B4-A727-13AACE13A79E}">
      <dsp:nvSpPr>
        <dsp:cNvPr id="0" name=""/>
        <dsp:cNvSpPr/>
      </dsp:nvSpPr>
      <dsp:spPr>
        <a:xfrm>
          <a:off x="1040153" y="4334697"/>
          <a:ext cx="1076814" cy="5384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300" kern="1200" dirty="0">
              <a:latin typeface="Yekan Bakh" panose="00000500000000000000" pitchFamily="2" charset="-78"/>
              <a:cs typeface="Yekan Bakh" panose="00000500000000000000" pitchFamily="2" charset="-78"/>
            </a:rPr>
            <a:t>سری 144</a:t>
          </a:r>
        </a:p>
      </dsp:txBody>
      <dsp:txXfrm>
        <a:off x="1055922" y="4350466"/>
        <a:ext cx="1045276" cy="5068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BC6E181D-2089-454B-A121-667D986EEBBC}" type="datetimeFigureOut">
              <a:rPr lang="fa-IR" smtClean="0"/>
              <a:t>1448/2/18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06C93B5B-A03D-41E8-ACD1-E801358B22D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60510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93B5B-A03D-41E8-ACD1-E801358B22D7}" type="slidenum">
              <a:rPr lang="fa-IR" smtClean="0"/>
              <a:t>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41435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93B5B-A03D-41E8-ACD1-E801358B22D7}" type="slidenum">
              <a:rPr lang="fa-IR" smtClean="0"/>
              <a:t>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83611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0728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441192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914114185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 dirty="0"/>
              <a:t>Click icon to add picture</a:t>
            </a:r>
          </a:p>
        </p:txBody>
      </p:sp>
      <p:sp>
        <p:nvSpPr>
          <p:cNvPr id="173930592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32612738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838198" y="6356349"/>
            <a:ext cx="2743200" cy="365124"/>
          </a:xfrm>
        </p:spPr>
        <p:txBody>
          <a:bodyPr/>
          <a:lstStyle/>
          <a:p>
            <a:fld id="{991BE4B9-2BFE-482D-AAE5-AA30E322CCE7}" type="datetimeFigureOut">
              <a:rPr lang="fa-IR" smtClean="0"/>
              <a:t>1448/2/18</a:t>
            </a:fld>
            <a:endParaRPr lang="fa-IR"/>
          </a:p>
        </p:txBody>
      </p:sp>
      <p:sp>
        <p:nvSpPr>
          <p:cNvPr id="1667992678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4038598" y="6356349"/>
            <a:ext cx="4114800" cy="365124"/>
          </a:xfrm>
        </p:spPr>
        <p:txBody>
          <a:bodyPr/>
          <a:lstStyle/>
          <a:p>
            <a:endParaRPr lang="fa-IR"/>
          </a:p>
        </p:txBody>
      </p:sp>
      <p:sp>
        <p:nvSpPr>
          <p:cNvPr id="1442969253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/>
          <a:p>
            <a:fld id="{D21BAA51-AA29-410C-89DD-5C92068CD40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89419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2981639" name="Title 1"/>
          <p:cNvSpPr>
            <a:spLocks noGrp="1"/>
          </p:cNvSpPr>
          <p:nvPr>
            <p:ph type="title"/>
          </p:nvPr>
        </p:nvSpPr>
        <p:spPr bwMode="auto">
          <a:xfrm>
            <a:off x="838198" y="365124"/>
            <a:ext cx="10515600" cy="1325562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2477287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198" y="1825624"/>
            <a:ext cx="10515600" cy="43513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</a:p>
          <a:p>
            <a:pPr lvl="1">
              <a:defRPr/>
            </a:pPr>
            <a:r>
              <a:rPr lang="en-US"/>
              <a:t>Second level</a:t>
            </a:r>
          </a:p>
          <a:p>
            <a:pPr lvl="2">
              <a:defRPr/>
            </a:pPr>
            <a:r>
              <a:rPr lang="en-US"/>
              <a:t>Third level</a:t>
            </a:r>
          </a:p>
          <a:p>
            <a:pPr lvl="3">
              <a:defRPr/>
            </a:pPr>
            <a:r>
              <a:rPr lang="en-US"/>
              <a:t>Fourth level</a:t>
            </a:r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1809053208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838198" y="6356349"/>
            <a:ext cx="2743200" cy="365124"/>
          </a:xfrm>
        </p:spPr>
        <p:txBody>
          <a:bodyPr/>
          <a:lstStyle/>
          <a:p>
            <a:fld id="{991BE4B9-2BFE-482D-AAE5-AA30E322CCE7}" type="datetimeFigureOut">
              <a:rPr lang="fa-IR" smtClean="0"/>
              <a:t>1448/2/18</a:t>
            </a:fld>
            <a:endParaRPr lang="fa-IR"/>
          </a:p>
        </p:txBody>
      </p:sp>
      <p:sp>
        <p:nvSpPr>
          <p:cNvPr id="526391953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4038598" y="6356349"/>
            <a:ext cx="4114800" cy="365124"/>
          </a:xfrm>
        </p:spPr>
        <p:txBody>
          <a:bodyPr/>
          <a:lstStyle/>
          <a:p>
            <a:endParaRPr lang="fa-IR"/>
          </a:p>
        </p:txBody>
      </p:sp>
      <p:sp>
        <p:nvSpPr>
          <p:cNvPr id="308755748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/>
          <a:p>
            <a:fld id="{D21BAA51-AA29-410C-89DD-5C92068CD40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05359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7507631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166973607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</a:p>
          <a:p>
            <a:pPr lvl="1">
              <a:defRPr/>
            </a:pPr>
            <a:r>
              <a:rPr lang="en-US"/>
              <a:t>Second level</a:t>
            </a:r>
          </a:p>
          <a:p>
            <a:pPr lvl="2">
              <a:defRPr/>
            </a:pPr>
            <a:r>
              <a:rPr lang="en-US"/>
              <a:t>Third level</a:t>
            </a:r>
          </a:p>
          <a:p>
            <a:pPr lvl="3">
              <a:defRPr/>
            </a:pPr>
            <a:r>
              <a:rPr lang="en-US"/>
              <a:t>Fourth level</a:t>
            </a:r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42372306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838198" y="6356349"/>
            <a:ext cx="2743200" cy="365124"/>
          </a:xfrm>
        </p:spPr>
        <p:txBody>
          <a:bodyPr/>
          <a:lstStyle/>
          <a:p>
            <a:fld id="{991BE4B9-2BFE-482D-AAE5-AA30E322CCE7}" type="datetimeFigureOut">
              <a:rPr lang="fa-IR" smtClean="0"/>
              <a:t>1448/2/18</a:t>
            </a:fld>
            <a:endParaRPr lang="fa-IR"/>
          </a:p>
        </p:txBody>
      </p:sp>
      <p:sp>
        <p:nvSpPr>
          <p:cNvPr id="1176447406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4038598" y="6356349"/>
            <a:ext cx="4114800" cy="365124"/>
          </a:xfrm>
        </p:spPr>
        <p:txBody>
          <a:bodyPr/>
          <a:lstStyle/>
          <a:p>
            <a:endParaRPr lang="fa-IR"/>
          </a:p>
        </p:txBody>
      </p:sp>
      <p:sp>
        <p:nvSpPr>
          <p:cNvPr id="102818435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/>
          <a:p>
            <a:fld id="{D21BAA51-AA29-410C-89DD-5C92068CD40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424975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08734-76B7-3974-9DF5-086A7DE55E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05849-096D-2628-9A76-1C77AC135A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06E04-27A0-9B57-53C9-59D8D517F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E4B9-2BFE-482D-AAE5-AA30E322CCE7}" type="datetimeFigureOut">
              <a:rPr lang="fa-IR" smtClean="0"/>
              <a:t>1448/2/18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0BA987-CC25-60BD-1284-3D1A0468B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8FD0C-2B25-FF3C-7209-4C2838A92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BAA51-AA29-410C-89DD-5C92068CD40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08312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2909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1_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7614882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838198" y="6356349"/>
            <a:ext cx="2743200" cy="365124"/>
          </a:xfrm>
        </p:spPr>
        <p:txBody>
          <a:bodyPr/>
          <a:lstStyle/>
          <a:p>
            <a:fld id="{991BE4B9-2BFE-482D-AAE5-AA30E322CCE7}" type="datetimeFigureOut">
              <a:rPr lang="fa-IR" smtClean="0"/>
              <a:t>1448/2/18</a:t>
            </a:fld>
            <a:endParaRPr lang="fa-IR"/>
          </a:p>
        </p:txBody>
      </p:sp>
      <p:sp>
        <p:nvSpPr>
          <p:cNvPr id="1069185959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4038598" y="6356349"/>
            <a:ext cx="4114800" cy="365124"/>
          </a:xfrm>
        </p:spPr>
        <p:txBody>
          <a:bodyPr/>
          <a:lstStyle/>
          <a:p>
            <a:endParaRPr lang="fa-IR"/>
          </a:p>
        </p:txBody>
      </p:sp>
      <p:sp>
        <p:nvSpPr>
          <p:cNvPr id="128631214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/>
          <a:p>
            <a:fld id="{D21BAA51-AA29-410C-89DD-5C92068CD40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16060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1332058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838198" y="6356349"/>
            <a:ext cx="2743200" cy="365124"/>
          </a:xfrm>
        </p:spPr>
        <p:txBody>
          <a:bodyPr/>
          <a:lstStyle/>
          <a:p>
            <a:fld id="{991BE4B9-2BFE-482D-AAE5-AA30E322CCE7}" type="datetimeFigureOut">
              <a:rPr lang="fa-IR" smtClean="0"/>
              <a:t>1448/2/18</a:t>
            </a:fld>
            <a:endParaRPr lang="fa-IR"/>
          </a:p>
        </p:txBody>
      </p:sp>
      <p:sp>
        <p:nvSpPr>
          <p:cNvPr id="934343679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4038598" y="6356349"/>
            <a:ext cx="4114800" cy="365124"/>
          </a:xfrm>
        </p:spPr>
        <p:txBody>
          <a:bodyPr/>
          <a:lstStyle/>
          <a:p>
            <a:endParaRPr lang="fa-IR"/>
          </a:p>
        </p:txBody>
      </p:sp>
      <p:sp>
        <p:nvSpPr>
          <p:cNvPr id="776382318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/>
          <a:p>
            <a:fld id="{D21BAA51-AA29-410C-89DD-5C92068CD40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22063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2586817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838198" y="6356349"/>
            <a:ext cx="2743200" cy="365124"/>
          </a:xfrm>
        </p:spPr>
        <p:txBody>
          <a:bodyPr/>
          <a:lstStyle/>
          <a:p>
            <a:fld id="{991BE4B9-2BFE-482D-AAE5-AA30E322CCE7}" type="datetimeFigureOut">
              <a:rPr lang="fa-IR" smtClean="0"/>
              <a:t>1448/2/18</a:t>
            </a:fld>
            <a:endParaRPr lang="fa-IR"/>
          </a:p>
        </p:txBody>
      </p:sp>
      <p:sp>
        <p:nvSpPr>
          <p:cNvPr id="859091132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4038598" y="6356349"/>
            <a:ext cx="4114800" cy="365124"/>
          </a:xfrm>
        </p:spPr>
        <p:txBody>
          <a:bodyPr/>
          <a:lstStyle/>
          <a:p>
            <a:endParaRPr lang="fa-IR"/>
          </a:p>
        </p:txBody>
      </p:sp>
      <p:sp>
        <p:nvSpPr>
          <p:cNvPr id="1571244350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/>
          <a:p>
            <a:fld id="{D21BAA51-AA29-410C-89DD-5C92068CD40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10213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828439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19613783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14378211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</a:p>
          <a:p>
            <a:pPr lvl="1">
              <a:defRPr/>
            </a:pPr>
            <a:r>
              <a:rPr lang="en-US"/>
              <a:t>Second level</a:t>
            </a:r>
          </a:p>
          <a:p>
            <a:pPr lvl="2">
              <a:defRPr/>
            </a:pPr>
            <a:r>
              <a:rPr lang="en-US"/>
              <a:t>Third level</a:t>
            </a:r>
          </a:p>
          <a:p>
            <a:pPr lvl="3">
              <a:defRPr/>
            </a:pPr>
            <a:r>
              <a:rPr lang="en-US"/>
              <a:t>Fourth level</a:t>
            </a:r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96352071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15030413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</a:p>
          <a:p>
            <a:pPr lvl="1">
              <a:defRPr/>
            </a:pPr>
            <a:r>
              <a:rPr lang="en-US"/>
              <a:t>Second level</a:t>
            </a:r>
          </a:p>
          <a:p>
            <a:pPr lvl="2">
              <a:defRPr/>
            </a:pPr>
            <a:r>
              <a:rPr lang="en-US"/>
              <a:t>Third level</a:t>
            </a:r>
          </a:p>
          <a:p>
            <a:pPr lvl="3">
              <a:defRPr/>
            </a:pPr>
            <a:r>
              <a:rPr lang="en-US"/>
              <a:t>Fourth level</a:t>
            </a:r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1377648061" name="Date Placeholder 6"/>
          <p:cNvSpPr>
            <a:spLocks noGrp="1"/>
          </p:cNvSpPr>
          <p:nvPr>
            <p:ph type="dt" sz="half" idx="10"/>
          </p:nvPr>
        </p:nvSpPr>
        <p:spPr bwMode="auto">
          <a:xfrm>
            <a:off x="838198" y="6356349"/>
            <a:ext cx="2743200" cy="365124"/>
          </a:xfrm>
        </p:spPr>
        <p:txBody>
          <a:bodyPr/>
          <a:lstStyle/>
          <a:p>
            <a:fld id="{991BE4B9-2BFE-482D-AAE5-AA30E322CCE7}" type="datetimeFigureOut">
              <a:rPr lang="fa-IR" smtClean="0"/>
              <a:t>1448/2/18</a:t>
            </a:fld>
            <a:endParaRPr lang="fa-IR"/>
          </a:p>
        </p:txBody>
      </p:sp>
      <p:sp>
        <p:nvSpPr>
          <p:cNvPr id="946324536" name="Footer Placeholder 7"/>
          <p:cNvSpPr>
            <a:spLocks noGrp="1"/>
          </p:cNvSpPr>
          <p:nvPr>
            <p:ph type="ftr" sz="quarter" idx="11"/>
          </p:nvPr>
        </p:nvSpPr>
        <p:spPr bwMode="auto">
          <a:xfrm>
            <a:off x="4038598" y="6356349"/>
            <a:ext cx="4114800" cy="365124"/>
          </a:xfrm>
        </p:spPr>
        <p:txBody>
          <a:bodyPr/>
          <a:lstStyle/>
          <a:p>
            <a:endParaRPr lang="fa-IR"/>
          </a:p>
        </p:txBody>
      </p:sp>
      <p:sp>
        <p:nvSpPr>
          <p:cNvPr id="571196320" name="Slide Number Placeholder 8"/>
          <p:cNvSpPr>
            <a:spLocks noGrp="1"/>
          </p:cNvSpPr>
          <p:nvPr>
            <p:ph type="sldNum" sz="quarter" idx="12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/>
          <a:p>
            <a:fld id="{D21BAA51-AA29-410C-89DD-5C92068CD40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52983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4037882" name="Title 1"/>
          <p:cNvSpPr>
            <a:spLocks noGrp="1"/>
          </p:cNvSpPr>
          <p:nvPr>
            <p:ph type="title"/>
          </p:nvPr>
        </p:nvSpPr>
        <p:spPr bwMode="auto">
          <a:xfrm>
            <a:off x="838198" y="365124"/>
            <a:ext cx="10515600" cy="1325562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842713783" name="Date Placeholder 2"/>
          <p:cNvSpPr>
            <a:spLocks noGrp="1"/>
          </p:cNvSpPr>
          <p:nvPr>
            <p:ph type="dt" sz="half" idx="10"/>
          </p:nvPr>
        </p:nvSpPr>
        <p:spPr bwMode="auto">
          <a:xfrm>
            <a:off x="838198" y="6356349"/>
            <a:ext cx="2743200" cy="365124"/>
          </a:xfrm>
        </p:spPr>
        <p:txBody>
          <a:bodyPr/>
          <a:lstStyle/>
          <a:p>
            <a:fld id="{991BE4B9-2BFE-482D-AAE5-AA30E322CCE7}" type="datetimeFigureOut">
              <a:rPr lang="fa-IR" smtClean="0"/>
              <a:t>1448/2/18</a:t>
            </a:fld>
            <a:endParaRPr lang="fa-IR"/>
          </a:p>
        </p:txBody>
      </p:sp>
      <p:sp>
        <p:nvSpPr>
          <p:cNvPr id="1443118616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4038598" y="6356349"/>
            <a:ext cx="4114800" cy="365124"/>
          </a:xfrm>
        </p:spPr>
        <p:txBody>
          <a:bodyPr/>
          <a:lstStyle/>
          <a:p>
            <a:endParaRPr lang="fa-IR"/>
          </a:p>
        </p:txBody>
      </p:sp>
      <p:sp>
        <p:nvSpPr>
          <p:cNvPr id="1284432036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/>
          <a:p>
            <a:fld id="{D21BAA51-AA29-410C-89DD-5C92068CD40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54746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9436749" name="Date Placeholder 1"/>
          <p:cNvSpPr>
            <a:spLocks noGrp="1"/>
          </p:cNvSpPr>
          <p:nvPr>
            <p:ph type="dt" sz="half" idx="10"/>
          </p:nvPr>
        </p:nvSpPr>
        <p:spPr bwMode="auto">
          <a:xfrm>
            <a:off x="838198" y="6356349"/>
            <a:ext cx="2743200" cy="365124"/>
          </a:xfrm>
        </p:spPr>
        <p:txBody>
          <a:bodyPr/>
          <a:lstStyle/>
          <a:p>
            <a:fld id="{991BE4B9-2BFE-482D-AAE5-AA30E322CCE7}" type="datetimeFigureOut">
              <a:rPr lang="fa-IR" smtClean="0"/>
              <a:t>1448/2/18</a:t>
            </a:fld>
            <a:endParaRPr lang="fa-IR"/>
          </a:p>
        </p:txBody>
      </p:sp>
      <p:sp>
        <p:nvSpPr>
          <p:cNvPr id="712126017" name="Footer Placeholder 2"/>
          <p:cNvSpPr>
            <a:spLocks noGrp="1"/>
          </p:cNvSpPr>
          <p:nvPr>
            <p:ph type="ftr" sz="quarter" idx="11"/>
          </p:nvPr>
        </p:nvSpPr>
        <p:spPr bwMode="auto">
          <a:xfrm>
            <a:off x="4038598" y="6356349"/>
            <a:ext cx="4114800" cy="365124"/>
          </a:xfrm>
        </p:spPr>
        <p:txBody>
          <a:bodyPr/>
          <a:lstStyle/>
          <a:p>
            <a:endParaRPr lang="fa-IR"/>
          </a:p>
        </p:txBody>
      </p:sp>
      <p:sp>
        <p:nvSpPr>
          <p:cNvPr id="95160119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/>
          <a:p>
            <a:fld id="{D21BAA51-AA29-410C-89DD-5C92068CD40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12883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815523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61707329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</a:p>
          <a:p>
            <a:pPr lvl="1">
              <a:defRPr/>
            </a:pPr>
            <a:r>
              <a:rPr lang="en-US"/>
              <a:t>Second level</a:t>
            </a:r>
          </a:p>
          <a:p>
            <a:pPr lvl="2">
              <a:defRPr/>
            </a:pPr>
            <a:r>
              <a:rPr lang="en-US"/>
              <a:t>Third level</a:t>
            </a:r>
          </a:p>
          <a:p>
            <a:pPr lvl="3">
              <a:defRPr/>
            </a:pPr>
            <a:r>
              <a:rPr lang="en-US"/>
              <a:t>Fourth level</a:t>
            </a:r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120713982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484008823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838198" y="6356349"/>
            <a:ext cx="2743200" cy="365124"/>
          </a:xfrm>
        </p:spPr>
        <p:txBody>
          <a:bodyPr/>
          <a:lstStyle/>
          <a:p>
            <a:fld id="{991BE4B9-2BFE-482D-AAE5-AA30E322CCE7}" type="datetimeFigureOut">
              <a:rPr lang="fa-IR" smtClean="0"/>
              <a:t>1448/2/18</a:t>
            </a:fld>
            <a:endParaRPr lang="fa-IR"/>
          </a:p>
        </p:txBody>
      </p:sp>
      <p:sp>
        <p:nvSpPr>
          <p:cNvPr id="1210058788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4038598" y="6356349"/>
            <a:ext cx="4114800" cy="365124"/>
          </a:xfrm>
        </p:spPr>
        <p:txBody>
          <a:bodyPr/>
          <a:lstStyle/>
          <a:p>
            <a:endParaRPr lang="fa-IR"/>
          </a:p>
        </p:txBody>
      </p:sp>
      <p:sp>
        <p:nvSpPr>
          <p:cNvPr id="641192600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8610599" y="6356349"/>
            <a:ext cx="2743200" cy="365124"/>
          </a:xfrm>
        </p:spPr>
        <p:txBody>
          <a:bodyPr/>
          <a:lstStyle/>
          <a:p>
            <a:fld id="{D21BAA51-AA29-410C-89DD-5C92068CD40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37412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10447393" name="Picture 410447392"/>
          <p:cNvPicPr>
            <a:picLocks noChangeAspect="1"/>
          </p:cNvPicPr>
          <p:nvPr/>
        </p:nvPicPr>
        <p:blipFill rotWithShape="1">
          <a:blip r:embed="rId15"/>
          <a:stretch/>
        </p:blipFill>
        <p:spPr bwMode="auto">
          <a:xfrm rot="5400000">
            <a:off x="2544792" y="-2714625"/>
            <a:ext cx="7029450" cy="12287250"/>
          </a:xfrm>
          <a:prstGeom prst="rect">
            <a:avLst/>
          </a:prstGeom>
        </p:spPr>
      </p:pic>
      <p:pic>
        <p:nvPicPr>
          <p:cNvPr id="1665321870" name="Picture 1665321869"/>
          <p:cNvPicPr>
            <a:picLocks noChangeAspect="1"/>
          </p:cNvPicPr>
          <p:nvPr/>
        </p:nvPicPr>
        <p:blipFill rotWithShape="1">
          <a:blip r:embed="rId16"/>
          <a:stretch/>
        </p:blipFill>
        <p:spPr bwMode="auto">
          <a:xfrm>
            <a:off x="905773" y="1866899"/>
            <a:ext cx="5272356" cy="4233862"/>
          </a:xfrm>
          <a:prstGeom prst="rect">
            <a:avLst/>
          </a:prstGeom>
        </p:spPr>
      </p:pic>
      <p:pic>
        <p:nvPicPr>
          <p:cNvPr id="564911347" name="Picture 564911346"/>
          <p:cNvPicPr>
            <a:picLocks noChangeAspect="1"/>
          </p:cNvPicPr>
          <p:nvPr/>
        </p:nvPicPr>
        <p:blipFill rotWithShape="1">
          <a:blip r:embed="rId17"/>
          <a:stretch/>
        </p:blipFill>
        <p:spPr bwMode="auto">
          <a:xfrm>
            <a:off x="525446" y="-1410152"/>
            <a:ext cx="3228444" cy="456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18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1" eaLnBrk="1" hangingPunct="1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hangingPunct="1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hangingPunct="1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hangingPunct="1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11" Type="http://schemas.openxmlformats.org/officeDocument/2006/relationships/image" Target="../media/image25.png"/><Relationship Id="rId5" Type="http://schemas.openxmlformats.org/officeDocument/2006/relationships/diagramColors" Target="../diagrams/colors3.xml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s7j.ir/mb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3EC774A-35E8-F449-E3C3-8791990011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5538" y="6085935"/>
            <a:ext cx="8549091" cy="949325"/>
          </a:xfrm>
        </p:spPr>
        <p:txBody>
          <a:bodyPr/>
          <a:lstStyle/>
          <a:p>
            <a:r>
              <a:rPr lang="fa-IR" sz="4000" dirty="0">
                <a:solidFill>
                  <a:schemeClr val="bg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معرفی </a:t>
            </a:r>
            <a:r>
              <a:rPr lang="fa-IR" sz="4000" dirty="0" err="1">
                <a:solidFill>
                  <a:schemeClr val="bg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محصول‌های</a:t>
            </a:r>
            <a:r>
              <a:rPr lang="fa-IR" sz="4000" dirty="0">
                <a:solidFill>
                  <a:schemeClr val="bg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شرکت شیوا امواج 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AE7845F-C769-D2CB-CE09-A608E54FFA08}"/>
              </a:ext>
            </a:extLst>
          </p:cNvPr>
          <p:cNvSpPr txBox="1">
            <a:spLocks/>
          </p:cNvSpPr>
          <p:nvPr/>
        </p:nvSpPr>
        <p:spPr>
          <a:xfrm>
            <a:off x="-289851" y="6517007"/>
            <a:ext cx="2697646" cy="485596"/>
          </a:xfrm>
        </p:spPr>
        <p:txBody>
          <a:bodyPr/>
          <a:lstStyle>
            <a:lvl1pPr marL="0" indent="0" algn="ctr" defTabSz="914400" rtl="1" ea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a-IR" sz="1200" dirty="0"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B Roya" panose="00000400000000000000" pitchFamily="2" charset="-78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CC47B48-3B99-5643-76DD-8ACEEFDC56C1}"/>
              </a:ext>
            </a:extLst>
          </p:cNvPr>
          <p:cNvSpPr txBox="1">
            <a:spLocks/>
          </p:cNvSpPr>
          <p:nvPr/>
        </p:nvSpPr>
        <p:spPr>
          <a:xfrm>
            <a:off x="-289850" y="6404298"/>
            <a:ext cx="2521422" cy="249962"/>
          </a:xfrm>
        </p:spPr>
        <p:txBody>
          <a:bodyPr/>
          <a:lstStyle>
            <a:lvl1pPr marL="0" indent="0" algn="ctr" defTabSz="914400" rtl="1" ea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000" dirty="0">
                <a:solidFill>
                  <a:schemeClr val="bg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نسخه </a:t>
            </a:r>
            <a:r>
              <a:rPr lang="en-CA" sz="2000" dirty="0">
                <a:solidFill>
                  <a:schemeClr val="bg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01 </a:t>
            </a:r>
            <a:r>
              <a:rPr lang="fa-IR" sz="2000" dirty="0">
                <a:solidFill>
                  <a:schemeClr val="bg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تیر ۱۴۰۵</a:t>
            </a:r>
          </a:p>
        </p:txBody>
      </p:sp>
    </p:spTree>
    <p:extLst>
      <p:ext uri="{BB962C8B-B14F-4D97-AF65-F5344CB8AC3E}">
        <p14:creationId xmlns:p14="http://schemas.microsoft.com/office/powerpoint/2010/main" val="173862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AB8EF-D152-15BF-92BB-DE25E358C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کنترل هوشمند پمپ آب 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7E9B768-BCDB-5ECB-B2C4-F681D5CA0A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81087" y="2505075"/>
            <a:ext cx="3275189" cy="3684588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D5728D-9753-9DBB-0D4F-40E5E92C01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11143" y="5139586"/>
            <a:ext cx="5183188" cy="823912"/>
          </a:xfrm>
        </p:spPr>
        <p:txBody>
          <a:bodyPr/>
          <a:lstStyle/>
          <a:p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ویژگی ها : 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روشن شدن و خاموش شدن پمپ آب با شیب ملایم و قابل تنظیم جهت جلوگیری از اعمال ضربه ناگهانی به تاسیسات آبرسانی 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قابلیت راه اندازی پمپ ها از </a:t>
            </a:r>
            <a:r>
              <a:rPr lang="en-US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0.5HP</a:t>
            </a: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 تا </a:t>
            </a:r>
            <a:r>
              <a:rPr lang="en-US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3HP </a:t>
            </a: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 تکفاز = &gt; بدون نیاز به کنتاکتور و یا مدار دیگری 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قابلیت کنترل دستی 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امکان کالیبره سنسور فشار متصل شده به دستگاه 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نمایش ساعت کارکرد کلی و ساعت کارکرد فعلی 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حفاظت پمپ در برابر اضافه بار 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حفاظت در برابر کاهش فشار منبع انبساط ( در صورت فعال سازی) 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حفاظت در برابر اضافه ولتاژ 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حفاظت در برابر بی آبی 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قابلیت تشخیص قطع سنسور فشار 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endParaRPr lang="fa-IR" sz="12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75DA751-B218-3290-A44E-377336F38A2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26199" y="2505075"/>
            <a:ext cx="3275189" cy="3684588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4E799A-907B-9682-70DF-3F6480A44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38" y="1027906"/>
            <a:ext cx="5715000" cy="61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2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4582D-A2CC-ADA7-ABC6-BEDA17F33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کلید اتوماتیک 25 آمپر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BC44C0-78BB-BCD2-90ED-3A0BEDEF0A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90915" y="2459700"/>
            <a:ext cx="5183188" cy="823912"/>
          </a:xfrm>
        </p:spPr>
        <p:txBody>
          <a:bodyPr/>
          <a:lstStyle/>
          <a:p>
            <a:pPr lvl="0"/>
            <a:r>
              <a:rPr lang="fa-IR" sz="1200" b="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حفاظت در برابر نوسانات ولتاژ </a:t>
            </a:r>
            <a:endParaRPr lang="en-US" sz="1200" b="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lvl="0"/>
            <a:r>
              <a:rPr lang="fa-IR" sz="1200" b="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حفاظت در برابر افزایش یا کاهش ولتاژ </a:t>
            </a:r>
            <a:endParaRPr lang="en-US" sz="1200" b="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lvl="0"/>
            <a:r>
              <a:rPr lang="fa-IR" sz="1200" b="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حفاظت در برابر اضافه جریان</a:t>
            </a:r>
            <a:endParaRPr lang="en-US" sz="1200" b="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lvl="0"/>
            <a:r>
              <a:rPr lang="fa-IR" sz="1200" b="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قابلیت خاموش و روشن کردن موتور با کمک کلید تعبیه شده روی خود دستگاه</a:t>
            </a:r>
            <a:endParaRPr lang="en-US" sz="1200" b="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lvl="0"/>
            <a:r>
              <a:rPr lang="fa-IR" sz="1200" b="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قابلیت اتصال شستی </a:t>
            </a:r>
            <a:r>
              <a:rPr lang="en-US" sz="1200" b="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stop </a:t>
            </a:r>
            <a:r>
              <a:rPr lang="fa-IR" sz="1200" b="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 و </a:t>
            </a:r>
            <a:r>
              <a:rPr lang="en-US" sz="1200" b="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start </a:t>
            </a:r>
            <a:r>
              <a:rPr lang="fa-IR" sz="1200" b="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 مجزا و کنترل تجهیز با کمک شستی </a:t>
            </a:r>
          </a:p>
          <a:p>
            <a:pPr lvl="0"/>
            <a:r>
              <a:rPr lang="fa-IR" sz="1200" b="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جریان  خروجی تا  25 آمپر می باشد </a:t>
            </a:r>
            <a:endParaRPr lang="en-US" sz="1200" b="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endParaRPr lang="fa-IR" dirty="0">
              <a:latin typeface="Yekan Bakh" panose="00000500000000000000" pitchFamily="2" charset="-78"/>
              <a:cs typeface="Yekan Bakh" panose="00000500000000000000" pitchFamily="2" charset="-78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BD37CFBE-6E02-28CE-71C7-0890AF9C9EA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132842" y="3098055"/>
            <a:ext cx="3401158" cy="3684588"/>
          </a:xfr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1F803B7-67DA-059C-AD98-E26D181407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1343" y="1892383"/>
            <a:ext cx="3917887" cy="4241994"/>
          </a:xfrm>
          <a:prstGeom prst="rect">
            <a:avLst/>
          </a:prstGeom>
        </p:spPr>
      </p:pic>
      <p:graphicFrame>
        <p:nvGraphicFramePr>
          <p:cNvPr id="17" name="Content Placeholder 6">
            <a:extLst>
              <a:ext uri="{FF2B5EF4-FFF2-40B4-BE49-F238E27FC236}">
                <a16:creationId xmlns:a16="http://schemas.microsoft.com/office/drawing/2014/main" id="{39D4A094-B4CC-09D6-52F2-95981445E1F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40479640"/>
              </p:ext>
            </p:extLst>
          </p:nvPr>
        </p:nvGraphicFramePr>
        <p:xfrm>
          <a:off x="5413971" y="3012541"/>
          <a:ext cx="4216438" cy="147797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33811">
                  <a:extLst>
                    <a:ext uri="{9D8B030D-6E8A-4147-A177-3AD203B41FA5}">
                      <a16:colId xmlns:a16="http://schemas.microsoft.com/office/drawing/2014/main" val="661453623"/>
                    </a:ext>
                  </a:extLst>
                </a:gridCol>
                <a:gridCol w="969876">
                  <a:extLst>
                    <a:ext uri="{9D8B030D-6E8A-4147-A177-3AD203B41FA5}">
                      <a16:colId xmlns:a16="http://schemas.microsoft.com/office/drawing/2014/main" val="3864026241"/>
                    </a:ext>
                  </a:extLst>
                </a:gridCol>
                <a:gridCol w="727407">
                  <a:extLst>
                    <a:ext uri="{9D8B030D-6E8A-4147-A177-3AD203B41FA5}">
                      <a16:colId xmlns:a16="http://schemas.microsoft.com/office/drawing/2014/main" val="3517455808"/>
                    </a:ext>
                  </a:extLst>
                </a:gridCol>
                <a:gridCol w="259789">
                  <a:extLst>
                    <a:ext uri="{9D8B030D-6E8A-4147-A177-3AD203B41FA5}">
                      <a16:colId xmlns:a16="http://schemas.microsoft.com/office/drawing/2014/main" val="775277830"/>
                    </a:ext>
                  </a:extLst>
                </a:gridCol>
                <a:gridCol w="753386">
                  <a:extLst>
                    <a:ext uri="{9D8B030D-6E8A-4147-A177-3AD203B41FA5}">
                      <a16:colId xmlns:a16="http://schemas.microsoft.com/office/drawing/2014/main" val="668274922"/>
                    </a:ext>
                  </a:extLst>
                </a:gridCol>
                <a:gridCol w="1272169">
                  <a:extLst>
                    <a:ext uri="{9D8B030D-6E8A-4147-A177-3AD203B41FA5}">
                      <a16:colId xmlns:a16="http://schemas.microsoft.com/office/drawing/2014/main" val="2036115993"/>
                    </a:ext>
                  </a:extLst>
                </a:gridCol>
              </a:tblGrid>
              <a:tr h="316363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700" kern="100">
                          <a:effectLst/>
                        </a:rPr>
                        <a:t>ردیف 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700" kern="100">
                          <a:effectLst/>
                        </a:rPr>
                        <a:t>قطعه 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700" kern="100">
                          <a:effectLst/>
                        </a:rPr>
                        <a:t>رنج مشخصات فنی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700" kern="100">
                          <a:effectLst/>
                        </a:rPr>
                        <a:t>تعداد 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700" kern="100">
                          <a:effectLst/>
                        </a:rPr>
                        <a:t>قیمت واحد 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700" kern="100">
                          <a:effectLst/>
                        </a:rPr>
                        <a:t>قیمت کل 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extLst>
                  <a:ext uri="{0D108BD9-81ED-4DB2-BD59-A6C34878D82A}">
                    <a16:rowId xmlns:a16="http://schemas.microsoft.com/office/drawing/2014/main" val="4028399646"/>
                  </a:ext>
                </a:extLst>
              </a:tr>
              <a:tr h="18837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1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700" kern="100">
                          <a:effectLst/>
                        </a:rPr>
                        <a:t>کنتاکتور 12 آمپر 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PFC12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1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16,000,000 </a:t>
                      </a:r>
                      <a:r>
                        <a:rPr lang="fa-IR" sz="700" kern="100">
                          <a:effectLst/>
                        </a:rPr>
                        <a:t>ريال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16,000,000 </a:t>
                      </a:r>
                      <a:r>
                        <a:rPr lang="fa-IR" sz="700" kern="100">
                          <a:effectLst/>
                        </a:rPr>
                        <a:t>ريال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extLst>
                  <a:ext uri="{0D108BD9-81ED-4DB2-BD59-A6C34878D82A}">
                    <a16:rowId xmlns:a16="http://schemas.microsoft.com/office/drawing/2014/main" val="1398795688"/>
                  </a:ext>
                </a:extLst>
              </a:tr>
              <a:tr h="18837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2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700" kern="100">
                          <a:effectLst/>
                        </a:rPr>
                        <a:t>کنترل بار 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DFL15A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1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19,840,000 </a:t>
                      </a:r>
                      <a:r>
                        <a:rPr lang="fa-IR" sz="700" kern="100">
                          <a:effectLst/>
                        </a:rPr>
                        <a:t>ريال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19,840,000 </a:t>
                      </a:r>
                      <a:r>
                        <a:rPr lang="fa-IR" sz="700" kern="100">
                          <a:effectLst/>
                        </a:rPr>
                        <a:t>ريال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extLst>
                  <a:ext uri="{0D108BD9-81ED-4DB2-BD59-A6C34878D82A}">
                    <a16:rowId xmlns:a16="http://schemas.microsoft.com/office/drawing/2014/main" val="730028736"/>
                  </a:ext>
                </a:extLst>
              </a:tr>
              <a:tr h="18837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4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700" kern="100">
                          <a:effectLst/>
                        </a:rPr>
                        <a:t>مینیاتوری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2pole 16A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1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6,400,000 </a:t>
                      </a:r>
                      <a:r>
                        <a:rPr lang="fa-IR" sz="700" kern="100">
                          <a:effectLst/>
                        </a:rPr>
                        <a:t>ريال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6,400,000 </a:t>
                      </a:r>
                      <a:r>
                        <a:rPr lang="fa-IR" sz="700" kern="100">
                          <a:effectLst/>
                        </a:rPr>
                        <a:t>ريال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extLst>
                  <a:ext uri="{0D108BD9-81ED-4DB2-BD59-A6C34878D82A}">
                    <a16:rowId xmlns:a16="http://schemas.microsoft.com/office/drawing/2014/main" val="2182776656"/>
                  </a:ext>
                </a:extLst>
              </a:tr>
              <a:tr h="18837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5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700" kern="100">
                          <a:effectLst/>
                        </a:rPr>
                        <a:t>شستی دوبل 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 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2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5,800,000 </a:t>
                      </a:r>
                      <a:r>
                        <a:rPr lang="fa-IR" sz="700" kern="100">
                          <a:effectLst/>
                        </a:rPr>
                        <a:t>ريال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11,600,000 </a:t>
                      </a:r>
                      <a:r>
                        <a:rPr lang="fa-IR" sz="700" kern="100">
                          <a:effectLst/>
                        </a:rPr>
                        <a:t>ريال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extLst>
                  <a:ext uri="{0D108BD9-81ED-4DB2-BD59-A6C34878D82A}">
                    <a16:rowId xmlns:a16="http://schemas.microsoft.com/office/drawing/2014/main" val="1299937797"/>
                  </a:ext>
                </a:extLst>
              </a:tr>
              <a:tr h="18837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8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700" kern="100">
                          <a:effectLst/>
                        </a:rPr>
                        <a:t>داکت و ریل و تابلو و سیم 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 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 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 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 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extLst>
                  <a:ext uri="{0D108BD9-81ED-4DB2-BD59-A6C34878D82A}">
                    <a16:rowId xmlns:a16="http://schemas.microsoft.com/office/drawing/2014/main" val="1804901183"/>
                  </a:ext>
                </a:extLst>
              </a:tr>
              <a:tr h="219763">
                <a:tc>
                  <a:txBody>
                    <a:bodyPr/>
                    <a:lstStyle/>
                    <a:p>
                      <a:pPr rtl="1">
                        <a:buNone/>
                      </a:pPr>
                      <a:endParaRPr lang="en-US" sz="700" kern="1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rtl="1">
                        <a:buNone/>
                      </a:pPr>
                      <a:endParaRPr lang="en-US" sz="700" kern="1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rtl="1">
                        <a:buNone/>
                      </a:pPr>
                      <a:endParaRPr lang="en-US" sz="700" kern="1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rtl="1">
                        <a:buNone/>
                      </a:pPr>
                      <a:endParaRPr lang="en-US" sz="700" kern="1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rtl="1">
                        <a:buNone/>
                      </a:pPr>
                      <a:endParaRPr lang="en-US" sz="700" kern="1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 kern="100" dirty="0">
                          <a:effectLst/>
                        </a:rPr>
                        <a:t>53,840,000 </a:t>
                      </a:r>
                      <a:r>
                        <a:rPr lang="fa-IR" sz="700" kern="100" dirty="0">
                          <a:effectLst/>
                        </a:rPr>
                        <a:t>ريال</a:t>
                      </a:r>
                      <a:endParaRPr lang="en-US" sz="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960" marR="45960" marT="0" marB="0"/>
                </a:tc>
                <a:extLst>
                  <a:ext uri="{0D108BD9-81ED-4DB2-BD59-A6C34878D82A}">
                    <a16:rowId xmlns:a16="http://schemas.microsoft.com/office/drawing/2014/main" val="2087844403"/>
                  </a:ext>
                </a:extLst>
              </a:tr>
            </a:tbl>
          </a:graphicData>
        </a:graphic>
      </p:graphicFrame>
      <p:graphicFrame>
        <p:nvGraphicFramePr>
          <p:cNvPr id="18" name="Content Placeholder 7">
            <a:extLst>
              <a:ext uri="{FF2B5EF4-FFF2-40B4-BE49-F238E27FC236}">
                <a16:creationId xmlns:a16="http://schemas.microsoft.com/office/drawing/2014/main" id="{0F9F8929-EBCB-6875-CE1A-B5E7DE1951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5854338"/>
              </p:ext>
            </p:extLst>
          </p:nvPr>
        </p:nvGraphicFramePr>
        <p:xfrm>
          <a:off x="5413971" y="4605465"/>
          <a:ext cx="5183189" cy="1304997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62210">
                  <a:extLst>
                    <a:ext uri="{9D8B030D-6E8A-4147-A177-3AD203B41FA5}">
                      <a16:colId xmlns:a16="http://schemas.microsoft.com/office/drawing/2014/main" val="699415116"/>
                    </a:ext>
                  </a:extLst>
                </a:gridCol>
                <a:gridCol w="1347537">
                  <a:extLst>
                    <a:ext uri="{9D8B030D-6E8A-4147-A177-3AD203B41FA5}">
                      <a16:colId xmlns:a16="http://schemas.microsoft.com/office/drawing/2014/main" val="3758577078"/>
                    </a:ext>
                  </a:extLst>
                </a:gridCol>
                <a:gridCol w="855433">
                  <a:extLst>
                    <a:ext uri="{9D8B030D-6E8A-4147-A177-3AD203B41FA5}">
                      <a16:colId xmlns:a16="http://schemas.microsoft.com/office/drawing/2014/main" val="188223860"/>
                    </a:ext>
                  </a:extLst>
                </a:gridCol>
                <a:gridCol w="609381">
                  <a:extLst>
                    <a:ext uri="{9D8B030D-6E8A-4147-A177-3AD203B41FA5}">
                      <a16:colId xmlns:a16="http://schemas.microsoft.com/office/drawing/2014/main" val="3909464504"/>
                    </a:ext>
                  </a:extLst>
                </a:gridCol>
                <a:gridCol w="954314">
                  <a:extLst>
                    <a:ext uri="{9D8B030D-6E8A-4147-A177-3AD203B41FA5}">
                      <a16:colId xmlns:a16="http://schemas.microsoft.com/office/drawing/2014/main" val="1289399318"/>
                    </a:ext>
                  </a:extLst>
                </a:gridCol>
                <a:gridCol w="954314">
                  <a:extLst>
                    <a:ext uri="{9D8B030D-6E8A-4147-A177-3AD203B41FA5}">
                      <a16:colId xmlns:a16="http://schemas.microsoft.com/office/drawing/2014/main" val="2841322528"/>
                    </a:ext>
                  </a:extLst>
                </a:gridCol>
              </a:tblGrid>
              <a:tr h="324812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1000" kern="100">
                          <a:effectLst/>
                        </a:rPr>
                        <a:t>ردیف 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1000" kern="100">
                          <a:effectLst/>
                        </a:rPr>
                        <a:t>قطعه 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1000" kern="100">
                          <a:effectLst/>
                        </a:rPr>
                        <a:t>رنج مشخصات فنی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1000" kern="100">
                          <a:effectLst/>
                        </a:rPr>
                        <a:t>تعداد 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1000" kern="100">
                          <a:effectLst/>
                        </a:rPr>
                        <a:t>قیمت واحد 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1000" kern="100">
                          <a:effectLst/>
                        </a:rPr>
                        <a:t>قیمت کل 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extLst>
                  <a:ext uri="{0D108BD9-81ED-4DB2-BD59-A6C34878D82A}">
                    <a16:rowId xmlns:a16="http://schemas.microsoft.com/office/drawing/2014/main" val="1504548305"/>
                  </a:ext>
                </a:extLst>
              </a:tr>
              <a:tr h="324812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1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1000" kern="100">
                          <a:effectLst/>
                        </a:rPr>
                        <a:t>کلید اتوماتیک 25 آمپر شیوا امواج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ASBN25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1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22,400,000 </a:t>
                      </a:r>
                      <a:r>
                        <a:rPr lang="fa-IR" sz="1000" kern="100">
                          <a:effectLst/>
                        </a:rPr>
                        <a:t>ريال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22,400,000 </a:t>
                      </a:r>
                      <a:r>
                        <a:rPr lang="fa-IR" sz="1000" kern="100">
                          <a:effectLst/>
                        </a:rPr>
                        <a:t>ريال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extLst>
                  <a:ext uri="{0D108BD9-81ED-4DB2-BD59-A6C34878D82A}">
                    <a16:rowId xmlns:a16="http://schemas.microsoft.com/office/drawing/2014/main" val="2252426692"/>
                  </a:ext>
                </a:extLst>
              </a:tr>
              <a:tr h="20696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2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1000" kern="100">
                          <a:effectLst/>
                        </a:rPr>
                        <a:t>مینیاتوری 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2pole 16A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1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6,400,000 </a:t>
                      </a:r>
                      <a:r>
                        <a:rPr lang="fa-IR" sz="1000" kern="100">
                          <a:effectLst/>
                        </a:rPr>
                        <a:t>ريال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6,400,000 </a:t>
                      </a:r>
                      <a:r>
                        <a:rPr lang="fa-IR" sz="1000" kern="100">
                          <a:effectLst/>
                        </a:rPr>
                        <a:t>ريال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extLst>
                  <a:ext uri="{0D108BD9-81ED-4DB2-BD59-A6C34878D82A}">
                    <a16:rowId xmlns:a16="http://schemas.microsoft.com/office/drawing/2014/main" val="2822938856"/>
                  </a:ext>
                </a:extLst>
              </a:tr>
              <a:tr h="20696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8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a-IR" sz="1000" kern="100">
                          <a:effectLst/>
                        </a:rPr>
                        <a:t>داکت و ریل و تابلو و سیم 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 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 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 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 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extLst>
                  <a:ext uri="{0D108BD9-81ED-4DB2-BD59-A6C34878D82A}">
                    <a16:rowId xmlns:a16="http://schemas.microsoft.com/office/drawing/2014/main" val="14844888"/>
                  </a:ext>
                </a:extLst>
              </a:tr>
              <a:tr h="241453">
                <a:tc>
                  <a:txBody>
                    <a:bodyPr/>
                    <a:lstStyle/>
                    <a:p>
                      <a:pPr rtl="1">
                        <a:buNone/>
                      </a:pPr>
                      <a:endParaRPr lang="en-US" sz="1000" kern="1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rtl="1">
                        <a:buNone/>
                      </a:pPr>
                      <a:endParaRPr lang="en-US" sz="1000" kern="1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rtl="1">
                        <a:buNone/>
                      </a:pPr>
                      <a:endParaRPr lang="en-US" sz="1000" kern="1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rtl="1">
                        <a:buNone/>
                      </a:pPr>
                      <a:endParaRPr lang="en-US" sz="1000" kern="1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rtl="1">
                        <a:buNone/>
                      </a:pPr>
                      <a:endParaRPr lang="en-US" sz="1000" kern="1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28,800,000 </a:t>
                      </a:r>
                      <a:r>
                        <a:rPr lang="fa-IR" sz="1000" kern="100" dirty="0">
                          <a:effectLst/>
                        </a:rPr>
                        <a:t>ريال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088" marR="62088" marT="0" marB="0"/>
                </a:tc>
                <a:extLst>
                  <a:ext uri="{0D108BD9-81ED-4DB2-BD59-A6C34878D82A}">
                    <a16:rowId xmlns:a16="http://schemas.microsoft.com/office/drawing/2014/main" val="3093570657"/>
                  </a:ext>
                </a:extLst>
              </a:tr>
            </a:tbl>
          </a:graphicData>
        </a:graphic>
      </p:graphicFrame>
      <p:sp>
        <p:nvSpPr>
          <p:cNvPr id="19" name="Oval 18">
            <a:extLst>
              <a:ext uri="{FF2B5EF4-FFF2-40B4-BE49-F238E27FC236}">
                <a16:creationId xmlns:a16="http://schemas.microsoft.com/office/drawing/2014/main" id="{A5C37D4A-0DC9-9271-D19F-A6EC88173632}"/>
              </a:ext>
            </a:extLst>
          </p:cNvPr>
          <p:cNvSpPr/>
          <p:nvPr/>
        </p:nvSpPr>
        <p:spPr>
          <a:xfrm>
            <a:off x="5990915" y="4121155"/>
            <a:ext cx="735810" cy="3693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9A4CEAD-B683-0F21-F106-04E3DC6B62B4}"/>
              </a:ext>
            </a:extLst>
          </p:cNvPr>
          <p:cNvSpPr/>
          <p:nvPr/>
        </p:nvSpPr>
        <p:spPr>
          <a:xfrm>
            <a:off x="5458539" y="5551063"/>
            <a:ext cx="900281" cy="4743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43CF455-CDFF-3C59-AE95-D546389FBC89}"/>
              </a:ext>
            </a:extLst>
          </p:cNvPr>
          <p:cNvCxnSpPr/>
          <p:nvPr/>
        </p:nvCxnSpPr>
        <p:spPr>
          <a:xfrm flipH="1" flipV="1">
            <a:off x="6726725" y="4390931"/>
            <a:ext cx="3241140" cy="185241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27137CC-04B2-0381-9830-A74235034075}"/>
              </a:ext>
            </a:extLst>
          </p:cNvPr>
          <p:cNvCxnSpPr/>
          <p:nvPr/>
        </p:nvCxnSpPr>
        <p:spPr>
          <a:xfrm flipH="1" flipV="1">
            <a:off x="6358820" y="6025410"/>
            <a:ext cx="3609045" cy="2179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05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1D05D07-B4E6-3E0B-940E-2C8D576A4F42}"/>
              </a:ext>
            </a:extLst>
          </p:cNvPr>
          <p:cNvSpPr txBox="1">
            <a:spLocks/>
          </p:cNvSpPr>
          <p:nvPr/>
        </p:nvSpPr>
        <p:spPr bwMode="auto">
          <a:xfrm>
            <a:off x="753701" y="2030238"/>
            <a:ext cx="3932237" cy="1898964"/>
          </a:xfrm>
        </p:spPr>
        <p:txBody>
          <a:bodyPr/>
          <a:lstStyle>
            <a:lvl1pPr marL="0" indent="0" algn="r" defTabSz="914400" rtl="1" ea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حفاظت های کلی  : </a:t>
            </a:r>
          </a:p>
          <a:p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در مقابل اضافه ولتاژ </a:t>
            </a:r>
          </a:p>
          <a:p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کاهش ولتاژ </a:t>
            </a:r>
          </a:p>
          <a:p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عدم توالی فاز ها </a:t>
            </a:r>
          </a:p>
          <a:p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قطع یکی از فازها </a:t>
            </a:r>
          </a:p>
          <a:p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تایمر تاخیردر وصل در هنگام وصل شدن برق</a:t>
            </a:r>
          </a:p>
          <a:p>
            <a:endParaRPr lang="fa-IR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8BDB392-8F97-0AD1-5D25-D8D8B373BAEE}"/>
              </a:ext>
            </a:extLst>
          </p:cNvPr>
          <p:cNvSpPr txBox="1">
            <a:spLocks/>
          </p:cNvSpPr>
          <p:nvPr/>
        </p:nvSpPr>
        <p:spPr bwMode="auto">
          <a:xfrm>
            <a:off x="44883" y="4704705"/>
            <a:ext cx="3932237" cy="1898964"/>
          </a:xfrm>
        </p:spPr>
        <p:txBody>
          <a:bodyPr/>
          <a:lstStyle>
            <a:lvl1pPr marL="0" indent="0" algn="r" defTabSz="914400" rtl="1" ea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سایر حفاظت های سری سوپر کنترل فاز :</a:t>
            </a:r>
          </a:p>
          <a:p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تشخیص قطع شدن نول </a:t>
            </a:r>
          </a:p>
          <a:p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تشخیص</a:t>
            </a:r>
            <a:r>
              <a:rPr lang="en-US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 unbalance </a:t>
            </a:r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خط  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FA2DE6C-0E1D-E415-A4DF-D66AEF12E0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8789689"/>
              </p:ext>
            </p:extLst>
          </p:nvPr>
        </p:nvGraphicFramePr>
        <p:xfrm>
          <a:off x="5718033" y="912095"/>
          <a:ext cx="5474062" cy="5033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itle 4">
            <a:extLst>
              <a:ext uri="{FF2B5EF4-FFF2-40B4-BE49-F238E27FC236}">
                <a16:creationId xmlns:a16="http://schemas.microsoft.com/office/drawing/2014/main" id="{6F54B977-9270-4AE5-B56A-1E4C00BBB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7214" y="108642"/>
            <a:ext cx="3932237" cy="970984"/>
          </a:xfrm>
        </p:spPr>
        <p:txBody>
          <a:bodyPr/>
          <a:lstStyle/>
          <a:p>
            <a:pPr algn="r"/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کنترل فاز: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F36990F-FEA3-9AC8-E4A3-689AB3587AC4}"/>
              </a:ext>
            </a:extLst>
          </p:cNvPr>
          <p:cNvCxnSpPr/>
          <p:nvPr/>
        </p:nvCxnSpPr>
        <p:spPr>
          <a:xfrm>
            <a:off x="1077363" y="4925085"/>
            <a:ext cx="115884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91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Graphic spid="8" grpId="0">
        <p:bldAsOne/>
      </p:bldGraphic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E820783-5955-0DEA-5DAB-AB0F55C45700}"/>
              </a:ext>
            </a:extLst>
          </p:cNvPr>
          <p:cNvSpPr txBox="1">
            <a:spLocks/>
          </p:cNvSpPr>
          <p:nvPr/>
        </p:nvSpPr>
        <p:spPr bwMode="auto">
          <a:xfrm>
            <a:off x="6925902" y="271604"/>
            <a:ext cx="4762122" cy="528496"/>
          </a:xfrm>
        </p:spPr>
        <p:txBody>
          <a:bodyPr anchor="b"/>
          <a:lstStyle>
            <a:lvl1pPr algn="l" defTabSz="914400" rtl="1" eaLnBrk="1" hangingPunct="1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کنترل بار و کنترل فاز-بار :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278785CB-9489-0602-2A08-A7C6B775FF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1724683"/>
              </p:ext>
            </p:extLst>
          </p:nvPr>
        </p:nvGraphicFramePr>
        <p:xfrm>
          <a:off x="6306509" y="1446289"/>
          <a:ext cx="5474062" cy="5033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E39177E5-D696-5CE8-4EE1-D759DC71BE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802" y="1355756"/>
            <a:ext cx="2070456" cy="2242995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6C03A92-772A-B0B5-3378-697B1DED5D85}"/>
              </a:ext>
            </a:extLst>
          </p:cNvPr>
          <p:cNvSpPr txBox="1">
            <a:spLocks/>
          </p:cNvSpPr>
          <p:nvPr/>
        </p:nvSpPr>
        <p:spPr bwMode="auto">
          <a:xfrm>
            <a:off x="1441764" y="1863882"/>
            <a:ext cx="3932237" cy="1898964"/>
          </a:xfrm>
        </p:spPr>
        <p:txBody>
          <a:bodyPr/>
          <a:lstStyle>
            <a:lvl1pPr marL="0" indent="0" algn="r" defTabSz="914400" rtl="1" ea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ویژگی های کنترل بار:</a:t>
            </a:r>
          </a:p>
          <a:p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حفاظت در برابر افزایش جریان </a:t>
            </a:r>
          </a:p>
          <a:p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حفاظت در برابر کاهش جریان </a:t>
            </a:r>
          </a:p>
          <a:p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حفاظت در برابر عدم تقارن جریان </a:t>
            </a:r>
          </a:p>
          <a:p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امکان راه اندازی مجدد بدون ریست کردن </a:t>
            </a:r>
          </a:p>
          <a:p>
            <a:endParaRPr lang="fa-IR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endParaRPr lang="fa-IR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endParaRPr lang="fa-IR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endParaRPr lang="fa-IR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CAB7920-4A3B-6F5D-6630-24741DD6A586}"/>
              </a:ext>
            </a:extLst>
          </p:cNvPr>
          <p:cNvSpPr txBox="1">
            <a:spLocks/>
          </p:cNvSpPr>
          <p:nvPr/>
        </p:nvSpPr>
        <p:spPr bwMode="auto">
          <a:xfrm>
            <a:off x="869886" y="3963194"/>
            <a:ext cx="3932237" cy="1898964"/>
          </a:xfrm>
        </p:spPr>
        <p:txBody>
          <a:bodyPr/>
          <a:lstStyle>
            <a:lvl1pPr marL="0" indent="0" algn="r" defTabSz="914400" rtl="1" ea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ویژگی های کنترل فاز بار: </a:t>
            </a:r>
          </a:p>
          <a:p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تشخیص </a:t>
            </a:r>
            <a:r>
              <a:rPr lang="en-US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over voltage</a:t>
            </a:r>
          </a:p>
          <a:p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تشخیص </a:t>
            </a:r>
            <a:r>
              <a:rPr lang="en-US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under voltage</a:t>
            </a:r>
          </a:p>
          <a:p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امکان تاخیر در قطع و وصل</a:t>
            </a:r>
          </a:p>
          <a:p>
            <a:endParaRPr lang="fa-IR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endParaRPr lang="fa-IR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endParaRPr lang="fa-IR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7A8F5A5-6CA4-C9F7-90D5-CF88AACE5DC4}"/>
              </a:ext>
            </a:extLst>
          </p:cNvPr>
          <p:cNvSpPr txBox="1">
            <a:spLocks/>
          </p:cNvSpPr>
          <p:nvPr/>
        </p:nvSpPr>
        <p:spPr bwMode="auto">
          <a:xfrm>
            <a:off x="3486630" y="3423361"/>
            <a:ext cx="636020" cy="678970"/>
          </a:xfrm>
        </p:spPr>
        <p:txBody>
          <a:bodyPr/>
          <a:lstStyle>
            <a:lvl1pPr marL="0" indent="0" algn="r" defTabSz="914400" rtl="1" eaLnBrk="1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r" defTabSz="914400" rtl="1" eaLnBrk="1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4800" dirty="0">
                <a:solidFill>
                  <a:srgbClr val="C00000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414205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11626BE-9739-08F3-C4EF-7C83314B8F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6895176"/>
              </p:ext>
            </p:extLst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66D99E9A-3DE2-DB12-487A-1418C2054747}"/>
              </a:ext>
            </a:extLst>
          </p:cNvPr>
          <p:cNvSpPr txBox="1">
            <a:spLocks/>
          </p:cNvSpPr>
          <p:nvPr/>
        </p:nvSpPr>
        <p:spPr bwMode="auto">
          <a:xfrm>
            <a:off x="5183188" y="271604"/>
            <a:ext cx="6504836" cy="528496"/>
          </a:xfrm>
        </p:spPr>
        <p:txBody>
          <a:bodyPr anchor="b"/>
          <a:lstStyle>
            <a:lvl1pPr algn="l" defTabSz="914400" rtl="1" eaLnBrk="1" hangingPunct="1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نمایش دهنده و اندازه گیرها :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BB797E6-4DC5-DB77-757F-CE8550E580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17" y="1803801"/>
            <a:ext cx="1284286" cy="139131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CCB74AE-88DD-C4CE-0D61-4BAF979144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053" y="1871677"/>
            <a:ext cx="999137" cy="108239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2E8D193-F004-C186-5A29-4FA87788BD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088" y="1943515"/>
            <a:ext cx="932825" cy="101056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8CDDA0ED-2635-3AA8-294E-EC97D1E0A84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364" y="1803801"/>
            <a:ext cx="1061791" cy="1150274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D48F871D-70C7-74F8-B36A-CB84FEF65FC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909" y="2884299"/>
            <a:ext cx="1303686" cy="1412326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891EF5BA-B9FB-2BAC-E0B7-D8C8525E392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3" y="2793107"/>
            <a:ext cx="1472041" cy="159471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DF9ED139-B3D8-A39A-074C-E36EE2E8FF0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65" y="4184417"/>
            <a:ext cx="1360893" cy="147430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BB268278-D153-22F8-F420-CC29D7D941C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790" y="4184417"/>
            <a:ext cx="2467923" cy="2673583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A26AB650-6BA3-7896-3754-D696300CDD9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0132" y="5572292"/>
            <a:ext cx="1246254" cy="89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29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AB25D-AE24-CE83-B14E-16EC5B633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fa-IR" sz="20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دارای پورت </a:t>
            </a:r>
            <a:r>
              <a:rPr lang="en-US" sz="20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RS-485</a:t>
            </a:r>
            <a:r>
              <a:rPr lang="fa-IR" sz="20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 جهت انتقال اطلاعات اندازه گیری شده به </a:t>
            </a:r>
            <a:r>
              <a:rPr lang="en-US" sz="20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PLC</a:t>
            </a:r>
            <a:r>
              <a:rPr lang="fa-IR" sz="20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 یا </a:t>
            </a:r>
            <a:r>
              <a:rPr lang="en-US" sz="20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HMI</a:t>
            </a:r>
            <a:r>
              <a:rPr lang="fa-IR" sz="20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a-IR" sz="20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قابلیت اندازه گیری جریان تا 6000 آمپر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a-IR" sz="20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کاهش عمق کاور ، جهت کمتر نمودن فضای اشغالی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4B5EBD-3601-D46E-F47A-BCD0E142F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71" y="2685521"/>
            <a:ext cx="3462687" cy="375124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DD4F499-9B5D-D3F9-81D1-79E18A4BC2F0}"/>
              </a:ext>
            </a:extLst>
          </p:cNvPr>
          <p:cNvSpPr txBox="1">
            <a:spLocks/>
          </p:cNvSpPr>
          <p:nvPr/>
        </p:nvSpPr>
        <p:spPr bwMode="auto">
          <a:xfrm>
            <a:off x="5515824" y="271604"/>
            <a:ext cx="6172200" cy="528496"/>
          </a:xfrm>
        </p:spPr>
        <p:txBody>
          <a:bodyPr anchor="b"/>
          <a:lstStyle>
            <a:lvl1pPr algn="l" defTabSz="914400" rtl="1" eaLnBrk="1" hangingPunct="1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نمایش دهنده و اندازه گیرها 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6E75ED-A0F2-AC5C-9D08-00F1B6CFC9F5}"/>
              </a:ext>
            </a:extLst>
          </p:cNvPr>
          <p:cNvSpPr txBox="1"/>
          <p:nvPr/>
        </p:nvSpPr>
        <p:spPr>
          <a:xfrm>
            <a:off x="6783860" y="3817847"/>
            <a:ext cx="4571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800" b="1" i="0" dirty="0">
                <a:solidFill>
                  <a:schemeClr val="bg1"/>
                </a:solidFill>
                <a:effectLst/>
                <a:latin typeface="+mj-lt"/>
              </a:rPr>
              <a:t>سوپر </a:t>
            </a:r>
            <a:r>
              <a:rPr lang="fa-IR" sz="2800" b="1" i="0" dirty="0" err="1">
                <a:solidFill>
                  <a:schemeClr val="bg1"/>
                </a:solidFill>
                <a:effectLst/>
                <a:latin typeface="+mj-lt"/>
              </a:rPr>
              <a:t>ولت‌آمپر</a:t>
            </a:r>
            <a:r>
              <a:rPr lang="fa-IR" sz="2800" b="1" i="0" dirty="0">
                <a:solidFill>
                  <a:schemeClr val="bg1"/>
                </a:solidFill>
                <a:effectLst/>
                <a:latin typeface="+mj-lt"/>
              </a:rPr>
              <a:t> متر ۱ تا ۶۰۰۰ آمپر</a:t>
            </a:r>
          </a:p>
          <a:p>
            <a:pPr algn="ctr"/>
            <a:r>
              <a:rPr lang="en-CA" sz="2800" b="1" dirty="0">
                <a:solidFill>
                  <a:schemeClr val="bg1"/>
                </a:solidFill>
                <a:latin typeface="+mj-lt"/>
                <a:hlinkClick r:id="rId3"/>
              </a:rPr>
              <a:t>s7j.ir/mb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7518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3020C-4A9A-E07B-071D-039587EE1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9891" y="3080657"/>
            <a:ext cx="3338738" cy="1024618"/>
          </a:xfrm>
        </p:spPr>
        <p:txBody>
          <a:bodyPr/>
          <a:lstStyle/>
          <a:p>
            <a:r>
              <a:rPr lang="fa-IR" dirty="0">
                <a:solidFill>
                  <a:schemeClr val="bg1"/>
                </a:solidFill>
              </a:rPr>
              <a:t>سپاس از همراهی شما</a:t>
            </a:r>
          </a:p>
        </p:txBody>
      </p:sp>
    </p:spTree>
    <p:extLst>
      <p:ext uri="{BB962C8B-B14F-4D97-AF65-F5344CB8AC3E}">
        <p14:creationId xmlns:p14="http://schemas.microsoft.com/office/powerpoint/2010/main" val="255766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5B40DDC-83D2-CAF6-CCC8-3037D853A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کلید </a:t>
            </a:r>
            <a:r>
              <a:rPr lang="en-US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Change Over</a:t>
            </a:r>
            <a:endParaRPr lang="fa-IR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158BCB8-EF6B-5185-95EB-D7E8DEAB64D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18103" y="2505075"/>
            <a:ext cx="3401157" cy="3684588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6D72075-F9C8-CF46-485F-1024DCCAB3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3532981"/>
            <a:ext cx="5183188" cy="82391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a-IR" sz="2000" b="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دارای دو ورودی مجزا با ولتاژ کاری</a:t>
            </a:r>
            <a:r>
              <a:rPr lang="en-US" sz="2000" b="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 230 VAC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a-IR" sz="2000" b="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دارای دو خروجی رله ای با توان جریان دهی </a:t>
            </a:r>
            <a:r>
              <a:rPr lang="en-US" sz="2000" b="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5A</a:t>
            </a:r>
            <a:endParaRPr lang="fa-IR" sz="2000" b="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a-IR" sz="2000" b="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دارای دو مد دستی  و اتوماتیک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a-IR" sz="2000" b="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هریک از ورودی ها که فعال باشد ، خروجی متناظر آن فعال می باشد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a-IR" sz="2000" b="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زمانی که هر دو ورودی فعال باشد، اولویت با ورودی اول می باشد </a:t>
            </a:r>
            <a:endParaRPr lang="en-US" sz="2000" b="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F3CD9B1C-5463-07B1-12D3-5C4C3E941E7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3215" y="2505075"/>
            <a:ext cx="3401158" cy="3684588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50BF73-3815-1A7E-39CB-F1DB3B3F52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7950" y="1691124"/>
            <a:ext cx="3401158" cy="368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217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68011-76F1-97BB-0E6E-E4B0F71EA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150" y="365125"/>
            <a:ext cx="7435237" cy="1219231"/>
          </a:xfrm>
        </p:spPr>
        <p:txBody>
          <a:bodyPr/>
          <a:lstStyle/>
          <a:p>
            <a:pPr algn="r"/>
            <a:r>
              <a:rPr lang="fa-IR" sz="40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محافظ تکفاز ولتاژ و جریان 60 آمپر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952383-34B3-D0D5-A028-FE309CAE06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1391498"/>
            <a:ext cx="5183188" cy="3684588"/>
          </a:xfrm>
        </p:spPr>
        <p:txBody>
          <a:bodyPr/>
          <a:lstStyle/>
          <a:p>
            <a:r>
              <a:rPr lang="fa-IR" sz="14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ویژگی ها:</a:t>
            </a:r>
          </a:p>
          <a:p>
            <a:r>
              <a:rPr lang="fa-IR" sz="14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حفاظت در برابر افزایش جریان </a:t>
            </a:r>
          </a:p>
          <a:p>
            <a:r>
              <a:rPr lang="fa-IR" sz="14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حفاظت در برابر کاهش جریان </a:t>
            </a:r>
          </a:p>
          <a:p>
            <a:r>
              <a:rPr lang="fa-IR" sz="14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حفاظت در برابر عدم تقارن جریان </a:t>
            </a:r>
          </a:p>
          <a:p>
            <a:r>
              <a:rPr lang="fa-IR" sz="14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امکان راه اندازی مجدد بدون ریست کردن </a:t>
            </a:r>
          </a:p>
          <a:p>
            <a:r>
              <a:rPr lang="fa-IR" sz="14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تشخیص </a:t>
            </a:r>
            <a:r>
              <a:rPr lang="en-US" sz="14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over voltage</a:t>
            </a:r>
          </a:p>
          <a:p>
            <a:r>
              <a:rPr lang="fa-IR" sz="14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تشخیص </a:t>
            </a:r>
            <a:r>
              <a:rPr lang="en-US" sz="14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under voltage</a:t>
            </a:r>
          </a:p>
          <a:p>
            <a:r>
              <a:rPr lang="fa-IR" sz="14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امکان تاخیر در قطع و وصل</a:t>
            </a:r>
          </a:p>
          <a:p>
            <a:r>
              <a:rPr lang="fa-IR" sz="14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امکان تشخیص قطعی نول </a:t>
            </a:r>
          </a:p>
          <a:p>
            <a:r>
              <a:rPr lang="fa-IR" sz="14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قطع بر اساس منحنی </a:t>
            </a:r>
            <a:r>
              <a:rPr lang="en-US" sz="14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I²t</a:t>
            </a:r>
            <a:endParaRPr lang="fa-IR" sz="14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r>
              <a:rPr lang="fa-IR" sz="14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جریان خروجی 60آمپر به صورت رله ای </a:t>
            </a:r>
          </a:p>
          <a:p>
            <a:endParaRPr lang="fa-IR" dirty="0">
              <a:solidFill>
                <a:schemeClr val="bg1"/>
              </a:solidFill>
              <a:cs typeface="B Roya" panose="00000400000000000000" pitchFamily="2" charset="-78"/>
            </a:endParaRPr>
          </a:p>
          <a:p>
            <a:endParaRPr lang="fa-IR" dirty="0">
              <a:solidFill>
                <a:schemeClr val="bg1"/>
              </a:solidFill>
              <a:cs typeface="B Roya" panose="00000400000000000000" pitchFamily="2" charset="-78"/>
            </a:endParaRPr>
          </a:p>
          <a:p>
            <a:endParaRPr lang="fa-IR" dirty="0">
              <a:solidFill>
                <a:schemeClr val="bg1"/>
              </a:solidFill>
            </a:endParaRPr>
          </a:p>
          <a:p>
            <a:endParaRPr lang="fa-I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A57D39-7790-BB6F-8240-4901D9415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73" y="2308634"/>
            <a:ext cx="2165742" cy="307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9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48233-9D89-8026-F8EA-F23CFAE46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1736725"/>
            <a:ext cx="10515600" cy="1325563"/>
          </a:xfrm>
        </p:spPr>
        <p:txBody>
          <a:bodyPr/>
          <a:lstStyle/>
          <a:p>
            <a:pPr algn="r"/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پیشنهاد شیوا امواج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FAF686-E55D-A091-7433-7EF0D834E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1331" y="1665081"/>
            <a:ext cx="734425" cy="73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157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2706245-9B34-8A71-1D46-9EB80741EE1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76" y="-101293"/>
            <a:ext cx="9951821" cy="703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1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0767E-4E25-FD6A-D803-B139494BC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رگولاتور هوشمند خازنی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DEA2E93-38EA-F91C-394E-5C86CCE9E54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18101" y="2421194"/>
            <a:ext cx="3478587" cy="376846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3449F1-B14F-4B6C-D14F-40EB4066DB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82901" y="4419180"/>
            <a:ext cx="5183188" cy="823912"/>
          </a:xfrm>
        </p:spPr>
        <p:txBody>
          <a:bodyPr/>
          <a:lstStyle/>
          <a:p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ویژگی ها : 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دارای خروجی 6 پله برای خازن 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دارای خروجی رله ای آلارم برای هارمونیک 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اندازه گیری توان اکتیو، راکتیو و ظاهری 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اندازه گیری مجموع هارمونیک های ولتاژ 5و7و9و11و13و15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نمایش گرافیکی هارمونیک ها 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نمایش میزان خازن مورد نیاز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نمایش جریان مصرفی تابلو 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fa-IR" sz="16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امکان کنترل دستی تک تک خازن ها </a:t>
            </a:r>
            <a:endParaRPr lang="en-US" sz="16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  <a:p>
            <a:endParaRPr lang="fa-IR" sz="1200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FA07B0AE-F066-270C-1D50-30D23AF252C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3215" y="2505075"/>
            <a:ext cx="3401158" cy="3684588"/>
          </a:xfr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E45EA55-6521-D93A-8D56-D3408FB2F4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27" y="1489196"/>
            <a:ext cx="3581177" cy="387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28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9903A55-6627-DB05-61D9-17AB019872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01063" y="3429000"/>
            <a:ext cx="2286000" cy="2476499"/>
          </a:xfrm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8F447F2-FE23-3A13-9700-8882F1565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4944" y="365511"/>
            <a:ext cx="6951689" cy="2214727"/>
          </a:xfrm>
        </p:spPr>
        <p:txBody>
          <a:bodyPr/>
          <a:lstStyle/>
          <a:p>
            <a:pPr marL="0" indent="0">
              <a:buNone/>
            </a:pPr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ملزومات مهم برای راه اندازی یک موتور ستاره مثلث : </a:t>
            </a:r>
          </a:p>
          <a:p>
            <a:pPr marL="0" indent="0">
              <a:buNone/>
            </a:pPr>
            <a:r>
              <a:rPr lang="fa-IR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  </a:t>
            </a:r>
            <a:r>
              <a:rPr lang="fa-IR" sz="20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کنترل فاز </a:t>
            </a:r>
          </a:p>
          <a:p>
            <a:pPr marL="0" indent="0">
              <a:buNone/>
            </a:pPr>
            <a:r>
              <a:rPr lang="fa-IR" sz="20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   کنترل بار</a:t>
            </a:r>
          </a:p>
          <a:p>
            <a:pPr marL="0" indent="0">
              <a:buNone/>
            </a:pPr>
            <a:r>
              <a:rPr lang="fa-IR" sz="2000" dirty="0">
                <a:solidFill>
                  <a:schemeClr val="bg1"/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تایمر ستاره مثلث </a:t>
            </a:r>
          </a:p>
          <a:p>
            <a:pPr marL="0" indent="0">
              <a:buNone/>
            </a:pPr>
            <a:endParaRPr lang="fa-IR" dirty="0">
              <a:solidFill>
                <a:schemeClr val="bg1"/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2AC7341-9468-0369-E260-231FF9A18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1867" y="1472874"/>
            <a:ext cx="2278966" cy="2468879"/>
          </a:xfrm>
          <a:prstGeom prst="rect">
            <a:avLst/>
          </a:prstGeom>
        </p:spPr>
      </p:pic>
      <p:sp>
        <p:nvSpPr>
          <p:cNvPr id="16" name="Right Brace 15">
            <a:extLst>
              <a:ext uri="{FF2B5EF4-FFF2-40B4-BE49-F238E27FC236}">
                <a16:creationId xmlns:a16="http://schemas.microsoft.com/office/drawing/2014/main" id="{B4B33086-FB58-D841-1CE7-9D843739DF7A}"/>
              </a:ext>
            </a:extLst>
          </p:cNvPr>
          <p:cNvSpPr/>
          <p:nvPr/>
        </p:nvSpPr>
        <p:spPr>
          <a:xfrm rot="10800000">
            <a:off x="9453712" y="1472874"/>
            <a:ext cx="179175" cy="1107364"/>
          </a:xfrm>
          <a:prstGeom prst="rightBrace">
            <a:avLst>
              <a:gd name="adj1" fmla="val 8333"/>
              <a:gd name="adj2" fmla="val 54348"/>
            </a:avLst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9FED16-D9AF-D644-EBB7-F7F05E335F19}"/>
              </a:ext>
            </a:extLst>
          </p:cNvPr>
          <p:cNvSpPr txBox="1"/>
          <p:nvPr/>
        </p:nvSpPr>
        <p:spPr>
          <a:xfrm>
            <a:off x="7144063" y="1869778"/>
            <a:ext cx="167706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CommercialScript BT" panose="03030803040807090C04" pitchFamily="66" charset="0"/>
              </a:rPr>
              <a:t>All in One </a:t>
            </a:r>
            <a:endParaRPr lang="fa-IR" sz="2800" dirty="0">
              <a:solidFill>
                <a:schemeClr val="bg1">
                  <a:lumMod val="95000"/>
                </a:schemeClr>
              </a:solidFill>
              <a:latin typeface="CommercialScript BT" panose="03030803040807090C04" pitchFamily="66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5CAC76D-1783-C2DE-C323-D40CB057FC21}"/>
              </a:ext>
            </a:extLst>
          </p:cNvPr>
          <p:cNvSpPr txBox="1"/>
          <p:nvPr/>
        </p:nvSpPr>
        <p:spPr>
          <a:xfrm>
            <a:off x="1068310" y="3571593"/>
            <a:ext cx="3422210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سایر ویژگی ها : </a:t>
            </a:r>
          </a:p>
          <a:p>
            <a:pPr algn="r" rtl="1"/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توانایی پشتیبانی از بستر 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RS_485</a:t>
            </a:r>
          </a:p>
          <a:p>
            <a:pPr algn="r" rtl="1"/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توانایی پشتیبانی از 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PT100 </a:t>
            </a:r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 جهت اندازه گیری دمای سیم پیچ و کنترل دمای آن </a:t>
            </a:r>
          </a:p>
          <a:p>
            <a:pPr algn="r" rtl="1"/>
            <a:endParaRPr lang="fa-IR" dirty="0">
              <a:solidFill>
                <a:schemeClr val="bg1">
                  <a:lumMod val="95000"/>
                </a:schemeClr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0285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  <p:bldP spid="16" grpId="0" animBg="1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1F34376-1FC0-92CC-955A-8749F55C8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7214" y="108642"/>
            <a:ext cx="3932237" cy="970984"/>
          </a:xfrm>
        </p:spPr>
        <p:txBody>
          <a:bodyPr/>
          <a:lstStyle/>
          <a:p>
            <a:pPr algn="r"/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مشخصات فنی: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5D0A7896-B5FD-9AE0-FA39-D50760A33D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4791045"/>
              </p:ext>
            </p:extLst>
          </p:nvPr>
        </p:nvGraphicFramePr>
        <p:xfrm>
          <a:off x="4578950" y="1574800"/>
          <a:ext cx="6160803" cy="31699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89131">
                  <a:extLst>
                    <a:ext uri="{9D8B030D-6E8A-4147-A177-3AD203B41FA5}">
                      <a16:colId xmlns:a16="http://schemas.microsoft.com/office/drawing/2014/main" val="3914545036"/>
                    </a:ext>
                  </a:extLst>
                </a:gridCol>
                <a:gridCol w="2391270">
                  <a:extLst>
                    <a:ext uri="{9D8B030D-6E8A-4147-A177-3AD203B41FA5}">
                      <a16:colId xmlns:a16="http://schemas.microsoft.com/office/drawing/2014/main" val="2535292852"/>
                    </a:ext>
                  </a:extLst>
                </a:gridCol>
                <a:gridCol w="1540201">
                  <a:extLst>
                    <a:ext uri="{9D8B030D-6E8A-4147-A177-3AD203B41FA5}">
                      <a16:colId xmlns:a16="http://schemas.microsoft.com/office/drawing/2014/main" val="2367499231"/>
                    </a:ext>
                  </a:extLst>
                </a:gridCol>
                <a:gridCol w="1540201">
                  <a:extLst>
                    <a:ext uri="{9D8B030D-6E8A-4147-A177-3AD203B41FA5}">
                      <a16:colId xmlns:a16="http://schemas.microsoft.com/office/drawing/2014/main" val="18997576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ردیف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پارامتر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مقدار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واحد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066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ولتاژ ورودی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>
                          <a:cs typeface="B Nazanin" panose="00000400000000000000" pitchFamily="2" charset="-78"/>
                        </a:rPr>
                        <a:t>300</a:t>
                      </a:r>
                      <a:r>
                        <a:rPr lang="en-US" dirty="0">
                          <a:cs typeface="B Nazanin" panose="00000400000000000000" pitchFamily="2" charset="-78"/>
                          <a:sym typeface="Symbol" panose="05050102010706020507" pitchFamily="18" charset="2"/>
                        </a:rPr>
                        <a:t>500</a:t>
                      </a:r>
                      <a:endParaRPr lang="fa-IR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>
                          <a:cs typeface="B Nazanin" panose="00000400000000000000" pitchFamily="2" charset="-78"/>
                        </a:rPr>
                        <a:t>V ac</a:t>
                      </a:r>
                      <a:endParaRPr lang="fa-IR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9977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ولتاژ تغذیه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>
                          <a:cs typeface="B Nazanin" panose="00000400000000000000" pitchFamily="2" charset="-78"/>
                        </a:rPr>
                        <a:t>180</a:t>
                      </a:r>
                      <a:r>
                        <a:rPr lang="en-US" dirty="0">
                          <a:cs typeface="B Nazanin" panose="00000400000000000000" pitchFamily="2" charset="-78"/>
                          <a:sym typeface="Symbol" panose="05050102010706020507" pitchFamily="18" charset="2"/>
                        </a:rPr>
                        <a:t>250</a:t>
                      </a:r>
                      <a:endParaRPr lang="fa-IR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600" dirty="0">
                          <a:cs typeface="B Nazanin" panose="00000400000000000000" pitchFamily="2" charset="-78"/>
                        </a:rPr>
                        <a:t>V ac</a:t>
                      </a:r>
                      <a:r>
                        <a:rPr lang="fa-IR" sz="1600" dirty="0">
                          <a:cs typeface="B Nazanin" panose="00000400000000000000" pitchFamily="2" charset="-78"/>
                        </a:rPr>
                        <a:t> (فاز </a:t>
                      </a:r>
                      <a:r>
                        <a:rPr lang="en-US" sz="1600" dirty="0">
                          <a:cs typeface="B Nazanin" panose="00000400000000000000" pitchFamily="2" charset="-78"/>
                        </a:rPr>
                        <a:t>R</a:t>
                      </a:r>
                      <a:r>
                        <a:rPr lang="fa-IR" sz="1600" dirty="0">
                          <a:cs typeface="B Nazanin" panose="00000400000000000000" pitchFamily="2" charset="-78"/>
                        </a:rPr>
                        <a:t> و نول)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87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ماگزیمم جریان ورودی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>
                          <a:cs typeface="B Nazanin" panose="00000400000000000000" pitchFamily="2" charset="-78"/>
                        </a:rPr>
                        <a:t>100</a:t>
                      </a:r>
                      <a:endParaRPr lang="fa-IR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>
                          <a:cs typeface="B Nazanin" panose="00000400000000000000" pitchFamily="2" charset="-78"/>
                        </a:rPr>
                        <a:t>A</a:t>
                      </a:r>
                      <a:endParaRPr lang="fa-IR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754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حداکثر سایز سیم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cs typeface="B Nazanin" panose="00000400000000000000" pitchFamily="2" charset="-78"/>
                        </a:rPr>
                        <a:t>25</a:t>
                      </a:r>
                      <a:endParaRPr lang="fa-IR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>
                          <a:cs typeface="B Nazanin" panose="00000400000000000000" pitchFamily="2" charset="-78"/>
                        </a:rPr>
                        <a:t>mm²</a:t>
                      </a:r>
                      <a:endParaRPr lang="fa-IR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5198091"/>
                  </a:ext>
                </a:extLst>
              </a:tr>
              <a:tr h="364402"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بازه دمای کاری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>
                          <a:cs typeface="B Nazanin" panose="00000400000000000000" pitchFamily="2" charset="-78"/>
                        </a:rPr>
                        <a:t>-20</a:t>
                      </a:r>
                      <a:r>
                        <a:rPr lang="en-US" dirty="0">
                          <a:cs typeface="B Nazanin" panose="00000400000000000000" pitchFamily="2" charset="-78"/>
                          <a:sym typeface="Symbol" panose="05050102010706020507" pitchFamily="18" charset="2"/>
                        </a:rPr>
                        <a:t>+65</a:t>
                      </a:r>
                      <a:endParaRPr lang="fa-IR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>
                          <a:cs typeface="B Nazanin" panose="00000400000000000000" pitchFamily="2" charset="-78"/>
                        </a:rPr>
                        <a:t>°C</a:t>
                      </a:r>
                      <a:endParaRPr lang="fa-IR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0624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بازه رطوبت کاری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>
                          <a:cs typeface="B Nazanin" panose="00000400000000000000" pitchFamily="2" charset="-78"/>
                        </a:rPr>
                        <a:t>70</a:t>
                      </a:r>
                      <a:endParaRPr lang="fa-IR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>
                          <a:cs typeface="B Nazanin" panose="00000400000000000000" pitchFamily="2" charset="-78"/>
                        </a:rPr>
                        <a:t>%</a:t>
                      </a:r>
                      <a:endParaRPr lang="fa-IR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963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شبکه ارتباطی 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en-US" dirty="0">
                          <a:cs typeface="B Nazanin" panose="00000400000000000000" pitchFamily="2" charset="-78"/>
                        </a:rPr>
                        <a:t>RS-485 (modbus RTU)</a:t>
                      </a:r>
                      <a:endParaRPr lang="fa-IR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1918873"/>
                  </a:ext>
                </a:extLst>
              </a:tr>
            </a:tbl>
          </a:graphicData>
        </a:graphic>
      </p:graphicFrame>
      <p:sp>
        <p:nvSpPr>
          <p:cNvPr id="9" name="Title 4">
            <a:extLst>
              <a:ext uri="{FF2B5EF4-FFF2-40B4-BE49-F238E27FC236}">
                <a16:creationId xmlns:a16="http://schemas.microsoft.com/office/drawing/2014/main" id="{6A3B993B-232C-75F8-8FE9-98E737C50682}"/>
              </a:ext>
            </a:extLst>
          </p:cNvPr>
          <p:cNvSpPr txBox="1">
            <a:spLocks/>
          </p:cNvSpPr>
          <p:nvPr/>
        </p:nvSpPr>
        <p:spPr bwMode="auto">
          <a:xfrm>
            <a:off x="358446" y="1981200"/>
            <a:ext cx="3932237" cy="970984"/>
          </a:xfrm>
        </p:spPr>
        <p:txBody>
          <a:bodyPr anchor="b"/>
          <a:lstStyle>
            <a:lvl1pPr algn="l" defTabSz="914400" rtl="1" eaLnBrk="1" hangingPunct="1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a-IR" sz="2800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دقت اندازه گیری :</a:t>
            </a:r>
          </a:p>
        </p:txBody>
      </p:sp>
      <p:graphicFrame>
        <p:nvGraphicFramePr>
          <p:cNvPr id="11" name="Content Placeholder 7">
            <a:extLst>
              <a:ext uri="{FF2B5EF4-FFF2-40B4-BE49-F238E27FC236}">
                <a16:creationId xmlns:a16="http://schemas.microsoft.com/office/drawing/2014/main" id="{B26C4228-6B39-1EBC-FAE5-BE4C9DE49D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6903973"/>
              </p:ext>
            </p:extLst>
          </p:nvPr>
        </p:nvGraphicFramePr>
        <p:xfrm>
          <a:off x="1294834" y="3093770"/>
          <a:ext cx="2635205" cy="14630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02832">
                  <a:extLst>
                    <a:ext uri="{9D8B030D-6E8A-4147-A177-3AD203B41FA5}">
                      <a16:colId xmlns:a16="http://schemas.microsoft.com/office/drawing/2014/main" val="2535292852"/>
                    </a:ext>
                  </a:extLst>
                </a:gridCol>
                <a:gridCol w="1032373">
                  <a:extLst>
                    <a:ext uri="{9D8B030D-6E8A-4147-A177-3AD203B41FA5}">
                      <a16:colId xmlns:a16="http://schemas.microsoft.com/office/drawing/2014/main" val="2367499231"/>
                    </a:ext>
                  </a:extLst>
                </a:gridCol>
              </a:tblGrid>
              <a:tr h="293231"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پارامتر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مقدار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066497"/>
                  </a:ext>
                </a:extLst>
              </a:tr>
              <a:tr h="293231"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ولتاژ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dirty="0">
                          <a:cs typeface="B Nazanin" panose="00000400000000000000" pitchFamily="2" charset="-78"/>
                        </a:rPr>
                        <a:t>1V </a:t>
                      </a:r>
                      <a:endParaRPr lang="fa-IR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9977365"/>
                  </a:ext>
                </a:extLst>
              </a:tr>
              <a:tr h="293231"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جریان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>
                          <a:cs typeface="B Nazanin" panose="00000400000000000000" pitchFamily="2" charset="-78"/>
                        </a:rPr>
                        <a:t>0.5%CT</a:t>
                      </a:r>
                      <a:endParaRPr lang="fa-IR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879869"/>
                  </a:ext>
                </a:extLst>
              </a:tr>
              <a:tr h="293231">
                <a:tc>
                  <a:txBody>
                    <a:bodyPr/>
                    <a:lstStyle/>
                    <a:p>
                      <a:pPr rtl="1"/>
                      <a:r>
                        <a:rPr lang="fa-IR" dirty="0">
                          <a:cs typeface="B Nazanin" panose="00000400000000000000" pitchFamily="2" charset="-78"/>
                        </a:rPr>
                        <a:t>دما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>
                          <a:cs typeface="B Nazanin" panose="00000400000000000000" pitchFamily="2" charset="-78"/>
                        </a:rPr>
                        <a:t>0.1°C</a:t>
                      </a:r>
                      <a:endParaRPr lang="fa-IR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754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121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BA4619C-DD70-F689-27CF-66352B77D29E}"/>
              </a:ext>
            </a:extLst>
          </p:cNvPr>
          <p:cNvSpPr txBox="1">
            <a:spLocks/>
          </p:cNvSpPr>
          <p:nvPr/>
        </p:nvSpPr>
        <p:spPr bwMode="auto">
          <a:xfrm>
            <a:off x="6096001" y="-162962"/>
            <a:ext cx="5511392" cy="970984"/>
          </a:xfrm>
        </p:spPr>
        <p:txBody>
          <a:bodyPr anchor="b"/>
          <a:lstStyle>
            <a:lvl1pPr algn="l" defTabSz="914400" rtl="1" eaLnBrk="1" hangingPunct="1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عملکرد سوپر کنترل موتور 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574548-E33C-4B17-DCE4-028ADDABF496}"/>
              </a:ext>
            </a:extLst>
          </p:cNvPr>
          <p:cNvSpPr txBox="1"/>
          <p:nvPr/>
        </p:nvSpPr>
        <p:spPr>
          <a:xfrm>
            <a:off x="10208170" y="1530035"/>
            <a:ext cx="189827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حفاظت های ولتاژ 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786F8F24-F8E3-EDC8-2D96-BD659EA3F55D}"/>
              </a:ext>
            </a:extLst>
          </p:cNvPr>
          <p:cNvSpPr/>
          <p:nvPr/>
        </p:nvSpPr>
        <p:spPr>
          <a:xfrm>
            <a:off x="10070835" y="1126226"/>
            <a:ext cx="97299" cy="117695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>
              <a:latin typeface="Yekan Bakh" panose="00000500000000000000" pitchFamily="2" charset="-78"/>
              <a:cs typeface="Yekan Bakh" panose="000005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5CEB26-83A4-27E3-7970-544F6A5104CB}"/>
              </a:ext>
            </a:extLst>
          </p:cNvPr>
          <p:cNvSpPr txBox="1"/>
          <p:nvPr/>
        </p:nvSpPr>
        <p:spPr>
          <a:xfrm>
            <a:off x="8301202" y="960422"/>
            <a:ext cx="180850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عدم توالی فاز ها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CD3A36-A6FA-49A5-C5DD-22C8AEB3135B}"/>
              </a:ext>
            </a:extLst>
          </p:cNvPr>
          <p:cNvSpPr txBox="1"/>
          <p:nvPr/>
        </p:nvSpPr>
        <p:spPr>
          <a:xfrm>
            <a:off x="7809343" y="1487605"/>
            <a:ext cx="227337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افزایش و کاهش ولتاژ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4A25D0-AC05-7813-B0D3-CA98FFD6F656}"/>
              </a:ext>
            </a:extLst>
          </p:cNvPr>
          <p:cNvSpPr txBox="1"/>
          <p:nvPr/>
        </p:nvSpPr>
        <p:spPr>
          <a:xfrm>
            <a:off x="7531956" y="2003434"/>
            <a:ext cx="254749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عدم توالی و تقارن فازها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FCDD40-E6F8-A6EA-D99E-6C0FF936F9BE}"/>
              </a:ext>
            </a:extLst>
          </p:cNvPr>
          <p:cNvSpPr txBox="1"/>
          <p:nvPr/>
        </p:nvSpPr>
        <p:spPr>
          <a:xfrm>
            <a:off x="10315561" y="3664393"/>
            <a:ext cx="196560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حفاظت های جریان</a:t>
            </a:r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6C32A827-E99C-0304-E8B4-CD14AE86FB8C}"/>
              </a:ext>
            </a:extLst>
          </p:cNvPr>
          <p:cNvSpPr/>
          <p:nvPr/>
        </p:nvSpPr>
        <p:spPr>
          <a:xfrm>
            <a:off x="10110871" y="3260584"/>
            <a:ext cx="97299" cy="117695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>
              <a:latin typeface="Yekan Bakh" panose="00000500000000000000" pitchFamily="2" charset="-78"/>
              <a:cs typeface="Yekan Bakh" panose="00000500000000000000" pitchFamily="2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A7920C-9F7D-38AB-3226-C3ECE760E216}"/>
              </a:ext>
            </a:extLst>
          </p:cNvPr>
          <p:cNvSpPr txBox="1"/>
          <p:nvPr/>
        </p:nvSpPr>
        <p:spPr>
          <a:xfrm>
            <a:off x="8297956" y="3094780"/>
            <a:ext cx="185179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عدم تقارن جریان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5D2DCF6-1227-9370-8A6D-88D01F14133D}"/>
              </a:ext>
            </a:extLst>
          </p:cNvPr>
          <p:cNvSpPr txBox="1"/>
          <p:nvPr/>
        </p:nvSpPr>
        <p:spPr>
          <a:xfrm>
            <a:off x="7727551" y="3621963"/>
            <a:ext cx="239520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افزایش و کاهش جریان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3C63FCA-43D8-77A5-0453-E71AAFBA8896}"/>
              </a:ext>
            </a:extLst>
          </p:cNvPr>
          <p:cNvSpPr txBox="1"/>
          <p:nvPr/>
        </p:nvSpPr>
        <p:spPr>
          <a:xfrm>
            <a:off x="6881098" y="4137792"/>
            <a:ext cx="323838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کنترل جریان بر اساس منحنی 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I²t</a:t>
            </a:r>
            <a:endParaRPr lang="fa-IR" dirty="0">
              <a:solidFill>
                <a:schemeClr val="bg1">
                  <a:lumMod val="95000"/>
                </a:schemeClr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111464-2E92-1849-A0AD-957E0E835133}"/>
              </a:ext>
            </a:extLst>
          </p:cNvPr>
          <p:cNvSpPr txBox="1"/>
          <p:nvPr/>
        </p:nvSpPr>
        <p:spPr>
          <a:xfrm>
            <a:off x="5806447" y="2622875"/>
            <a:ext cx="168347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سایر عملکرد ها</a:t>
            </a:r>
          </a:p>
        </p:txBody>
      </p:sp>
      <p:sp>
        <p:nvSpPr>
          <p:cNvPr id="31" name="Right Brace 30">
            <a:extLst>
              <a:ext uri="{FF2B5EF4-FFF2-40B4-BE49-F238E27FC236}">
                <a16:creationId xmlns:a16="http://schemas.microsoft.com/office/drawing/2014/main" id="{9EB145CD-2C50-A271-563A-04C683FF42CF}"/>
              </a:ext>
            </a:extLst>
          </p:cNvPr>
          <p:cNvSpPr/>
          <p:nvPr/>
        </p:nvSpPr>
        <p:spPr>
          <a:xfrm>
            <a:off x="5709148" y="2198710"/>
            <a:ext cx="97299" cy="117695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>
              <a:latin typeface="Yekan Bakh" panose="00000500000000000000" pitchFamily="2" charset="-78"/>
              <a:cs typeface="Yekan Bakh" panose="00000500000000000000" pitchFamily="2" charset="-78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F2309AD-14A0-24F1-3B05-03A688FA5C79}"/>
              </a:ext>
            </a:extLst>
          </p:cNvPr>
          <p:cNvSpPr txBox="1"/>
          <p:nvPr/>
        </p:nvSpPr>
        <p:spPr>
          <a:xfrm>
            <a:off x="1922873" y="2032906"/>
            <a:ext cx="382515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تایمر جهت انتقال حالت ستاره به مثلث </a:t>
            </a:r>
          </a:p>
          <a:p>
            <a:pPr algn="r" rtl="1"/>
            <a:endParaRPr lang="fa-IR" dirty="0">
              <a:solidFill>
                <a:schemeClr val="bg1">
                  <a:lumMod val="95000"/>
                </a:schemeClr>
              </a:solidFill>
              <a:latin typeface="Yekan Bakh" panose="00000500000000000000" pitchFamily="2" charset="-78"/>
              <a:cs typeface="Yekan Bakh" panose="00000500000000000000" pitchFamily="2" charset="-78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B1B7048-C2F6-0321-7520-54B4784210A8}"/>
              </a:ext>
            </a:extLst>
          </p:cNvPr>
          <p:cNvSpPr txBox="1"/>
          <p:nvPr/>
        </p:nvSpPr>
        <p:spPr>
          <a:xfrm>
            <a:off x="3447656" y="2560089"/>
            <a:ext cx="227337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افزایش و کاهش ولتاژ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A09B2DA-2AC1-D18B-566D-54B14FF2C575}"/>
              </a:ext>
            </a:extLst>
          </p:cNvPr>
          <p:cNvSpPr txBox="1"/>
          <p:nvPr/>
        </p:nvSpPr>
        <p:spPr>
          <a:xfrm>
            <a:off x="2290221" y="3075918"/>
            <a:ext cx="342754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>
                    <a:lumMod val="95000"/>
                  </a:schemeClr>
                </a:solidFill>
                <a:latin typeface="Yekan Bakh" panose="00000500000000000000" pitchFamily="2" charset="-78"/>
                <a:cs typeface="Yekan Bakh" panose="00000500000000000000" pitchFamily="2" charset="-78"/>
              </a:rPr>
              <a:t>تشخیص عدم توالی و تقارن فازها </a:t>
            </a:r>
          </a:p>
        </p:txBody>
      </p:sp>
    </p:spTree>
    <p:extLst>
      <p:ext uri="{BB962C8B-B14F-4D97-AF65-F5344CB8AC3E}">
        <p14:creationId xmlns:p14="http://schemas.microsoft.com/office/powerpoint/2010/main" val="4553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 animBg="1"/>
      <p:bldP spid="11" grpId="0"/>
      <p:bldP spid="13" grpId="0"/>
      <p:bldP spid="15" grpId="0"/>
      <p:bldP spid="19" grpId="0"/>
      <p:bldP spid="21" grpId="0" animBg="1"/>
      <p:bldP spid="23" grpId="0"/>
      <p:bldP spid="25" grpId="0"/>
      <p:bldP spid="27" grpId="0"/>
      <p:bldP spid="29" grpId="0"/>
      <p:bldP spid="31" grpId="0" animBg="1"/>
      <p:bldP spid="33" grpId="0"/>
      <p:bldP spid="35" grpId="0"/>
      <p:bldP spid="37" grpId="0"/>
    </p:bldLst>
  </p:timing>
</p:sld>
</file>

<file path=ppt/theme/theme1.xml><?xml version="1.0" encoding="utf-8"?>
<a:theme xmlns:a="http://schemas.openxmlformats.org/drawing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 p-template</Template>
  <TotalTime>2328</TotalTime>
  <Words>880</Words>
  <Application>Microsoft Macintosh PowerPoint</Application>
  <PresentationFormat>Widescreen</PresentationFormat>
  <Paragraphs>237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B Nazanin</vt:lpstr>
      <vt:lpstr>Calibri</vt:lpstr>
      <vt:lpstr>CommercialScript BT</vt:lpstr>
      <vt:lpstr>IranNastaliq</vt:lpstr>
      <vt:lpstr>Wingdings</vt:lpstr>
      <vt:lpstr>Yekan Bakh</vt:lpstr>
      <vt:lpstr>Office Theme</vt:lpstr>
      <vt:lpstr>PowerPoint Presentation</vt:lpstr>
      <vt:lpstr>کلید Change Over</vt:lpstr>
      <vt:lpstr>محافظ تکفاز ولتاژ و جریان 60 آمپر </vt:lpstr>
      <vt:lpstr>پیشنهاد شیوا امواج</vt:lpstr>
      <vt:lpstr>PowerPoint Presentation</vt:lpstr>
      <vt:lpstr>رگولاتور هوشمند خازنی </vt:lpstr>
      <vt:lpstr>PowerPoint Presentation</vt:lpstr>
      <vt:lpstr>مشخصات فنی:</vt:lpstr>
      <vt:lpstr>PowerPoint Presentation</vt:lpstr>
      <vt:lpstr>کنترل هوشمند پمپ آب </vt:lpstr>
      <vt:lpstr>کلید اتوماتیک 25 آمپر</vt:lpstr>
      <vt:lpstr>کنترل فاز:</vt:lpstr>
      <vt:lpstr>PowerPoint Presentation</vt:lpstr>
      <vt:lpstr>PowerPoint Presentation</vt:lpstr>
      <vt:lpstr>PowerPoint Presentation</vt:lpstr>
      <vt:lpstr>سپاس از همراهی شما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الّله الرحمن الرحیم</dc:title>
  <dc:creator>Bazargani</dc:creator>
  <cp:lastModifiedBy>Siero</cp:lastModifiedBy>
  <cp:revision>49</cp:revision>
  <dcterms:created xsi:type="dcterms:W3CDTF">2026-06-27T07:12:28Z</dcterms:created>
  <dcterms:modified xsi:type="dcterms:W3CDTF">2026-08-02T20:28:55Z</dcterms:modified>
</cp:coreProperties>
</file>